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5"/>
    <p:sldMasterId id="2147483671"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Lst>
  <p:sldSz cy="5143500" cx="9144000"/>
  <p:notesSz cx="6858000" cy="9144000"/>
  <p:embeddedFontLst>
    <p:embeddedFont>
      <p:font typeface="Proxima Nova"/>
      <p:regular r:id="rId40"/>
      <p:bold r:id="rId41"/>
      <p:italic r:id="rId42"/>
      <p:boldItalic r:id="rId4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481C6FA2-EE16-4EC5-B6ED-586C9B363243}">
  <a:tblStyle styleId="{481C6FA2-EE16-4EC5-B6ED-586C9B363243}"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ProximaNova-regular.fntdata"/><Relationship Id="rId20" Type="http://schemas.openxmlformats.org/officeDocument/2006/relationships/slide" Target="slides/slide13.xml"/><Relationship Id="rId42" Type="http://schemas.openxmlformats.org/officeDocument/2006/relationships/font" Target="fonts/ProximaNova-italic.fntdata"/><Relationship Id="rId41" Type="http://schemas.openxmlformats.org/officeDocument/2006/relationships/font" Target="fonts/ProximaNova-bold.fntdata"/><Relationship Id="rId22" Type="http://schemas.openxmlformats.org/officeDocument/2006/relationships/slide" Target="slides/slide15.xml"/><Relationship Id="rId21" Type="http://schemas.openxmlformats.org/officeDocument/2006/relationships/slide" Target="slides/slide14.xml"/><Relationship Id="rId43" Type="http://schemas.openxmlformats.org/officeDocument/2006/relationships/font" Target="fonts/ProximaNova-boldItalic.fntdata"/><Relationship Id="rId24" Type="http://schemas.openxmlformats.org/officeDocument/2006/relationships/slide" Target="slides/slide17.xml"/><Relationship Id="rId23" Type="http://schemas.openxmlformats.org/officeDocument/2006/relationships/slide" Target="slides/slide16.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5" Type="http://schemas.openxmlformats.org/officeDocument/2006/relationships/slideMaster" Target="slideMasters/slideMaster1.xml"/><Relationship Id="rId6" Type="http://schemas.openxmlformats.org/officeDocument/2006/relationships/slideMaster" Target="slideMasters/slideMaster2.xml"/><Relationship Id="rId29" Type="http://schemas.openxmlformats.org/officeDocument/2006/relationships/slide" Target="slides/slide2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11" Type="http://schemas.openxmlformats.org/officeDocument/2006/relationships/slide" Target="slides/slide4.xml"/><Relationship Id="rId33" Type="http://schemas.openxmlformats.org/officeDocument/2006/relationships/slide" Target="slides/slide26.xml"/><Relationship Id="rId10" Type="http://schemas.openxmlformats.org/officeDocument/2006/relationships/slide" Target="slides/slide3.xml"/><Relationship Id="rId32" Type="http://schemas.openxmlformats.org/officeDocument/2006/relationships/slide" Target="slides/slide25.xml"/><Relationship Id="rId13" Type="http://schemas.openxmlformats.org/officeDocument/2006/relationships/slide" Target="slides/slide6.xml"/><Relationship Id="rId35" Type="http://schemas.openxmlformats.org/officeDocument/2006/relationships/slide" Target="slides/slide28.xml"/><Relationship Id="rId12" Type="http://schemas.openxmlformats.org/officeDocument/2006/relationships/slide" Target="slides/slide5.xml"/><Relationship Id="rId34" Type="http://schemas.openxmlformats.org/officeDocument/2006/relationships/slide" Target="slides/slide27.xml"/><Relationship Id="rId15" Type="http://schemas.openxmlformats.org/officeDocument/2006/relationships/slide" Target="slides/slide8.xml"/><Relationship Id="rId37" Type="http://schemas.openxmlformats.org/officeDocument/2006/relationships/slide" Target="slides/slide30.xml"/><Relationship Id="rId14" Type="http://schemas.openxmlformats.org/officeDocument/2006/relationships/slide" Target="slides/slide7.xml"/><Relationship Id="rId36" Type="http://schemas.openxmlformats.org/officeDocument/2006/relationships/slide" Target="slides/slide29.xml"/><Relationship Id="rId17" Type="http://schemas.openxmlformats.org/officeDocument/2006/relationships/slide" Target="slides/slide10.xml"/><Relationship Id="rId39" Type="http://schemas.openxmlformats.org/officeDocument/2006/relationships/slide" Target="slides/slide32.xml"/><Relationship Id="rId16" Type="http://schemas.openxmlformats.org/officeDocument/2006/relationships/slide" Target="slides/slide9.xml"/><Relationship Id="rId38" Type="http://schemas.openxmlformats.org/officeDocument/2006/relationships/slide" Target="slides/slide31.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104b478b468_7_5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104b478b468_7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104b478b468_7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104b478b468_7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104b478b468_7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104b478b468_7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104b478b468_7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104b478b468_7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104b478b468_7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104b478b468_7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104b478b468_7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104b478b468_7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104b478b468_7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104b478b468_7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104b478b468_7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104b478b468_7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104b478b468_7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104b478b468_7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104b478b468_0_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104b478b468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104b478b46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104b478b46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104b478b468_7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104b478b468_7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104b478b468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104b478b468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104b478b468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104b478b468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104b478b468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104b478b468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104b478b468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104b478b468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104b478b468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104b478b468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104b478b468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104b478b468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104b478b468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104b478b468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104b478b468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104b478b468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104b478b468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104b478b468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104b478b468_2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104b478b468_2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104b478b468_7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104b478b468_7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104b478b468_2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104b478b468_2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104b478b468_2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104b478b468_2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104b478b468_2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104b478b468_2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104b478b468_7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104b478b468_7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104b478b468_7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104b478b468_7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104b478b468_7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104b478b468_7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104b478b468_7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104b478b468_7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104b478b468_7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104b478b468_7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104b478b468_7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104b478b468_7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54" name="Shape 54"/>
        <p:cNvGrpSpPr/>
        <p:nvPr/>
      </p:nvGrpSpPr>
      <p:grpSpPr>
        <a:xfrm>
          <a:off x="0" y="0"/>
          <a:ext cx="0" cy="0"/>
          <a:chOff x="0" y="0"/>
          <a:chExt cx="0" cy="0"/>
        </a:xfrm>
      </p:grpSpPr>
      <p:cxnSp>
        <p:nvCxnSpPr>
          <p:cNvPr id="55" name="Google Shape;55;p14"/>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56" name="Google Shape;56;p14"/>
          <p:cNvSpPr txBox="1"/>
          <p:nvPr>
            <p:ph type="ctrTitle"/>
          </p:nvPr>
        </p:nvSpPr>
        <p:spPr>
          <a:xfrm>
            <a:off x="510450" y="1257300"/>
            <a:ext cx="8123100" cy="15885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
        <p:nvSpPr>
          <p:cNvPr id="57" name="Google Shape;57;p14"/>
          <p:cNvSpPr txBox="1"/>
          <p:nvPr>
            <p:ph idx="1" type="subTitle"/>
          </p:nvPr>
        </p:nvSpPr>
        <p:spPr>
          <a:xfrm>
            <a:off x="510450" y="3182313"/>
            <a:ext cx="8123100" cy="630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2400"/>
              <a:buNone/>
              <a:defRPr sz="2400">
                <a:solidFill>
                  <a:schemeClr val="lt1"/>
                </a:solidFill>
              </a:defRPr>
            </a:lvl1pPr>
            <a:lvl2pPr lvl="1" rtl="0">
              <a:lnSpc>
                <a:spcPct val="100000"/>
              </a:lnSpc>
              <a:spcBef>
                <a:spcPts val="0"/>
              </a:spcBef>
              <a:spcAft>
                <a:spcPts val="0"/>
              </a:spcAft>
              <a:buClr>
                <a:schemeClr val="lt1"/>
              </a:buClr>
              <a:buSzPts val="2400"/>
              <a:buNone/>
              <a:defRPr sz="2400">
                <a:solidFill>
                  <a:schemeClr val="lt1"/>
                </a:solidFill>
              </a:defRPr>
            </a:lvl2pPr>
            <a:lvl3pPr lvl="2" rtl="0">
              <a:lnSpc>
                <a:spcPct val="100000"/>
              </a:lnSpc>
              <a:spcBef>
                <a:spcPts val="0"/>
              </a:spcBef>
              <a:spcAft>
                <a:spcPts val="0"/>
              </a:spcAft>
              <a:buClr>
                <a:schemeClr val="lt1"/>
              </a:buClr>
              <a:buSzPts val="2400"/>
              <a:buNone/>
              <a:defRPr sz="2400">
                <a:solidFill>
                  <a:schemeClr val="lt1"/>
                </a:solidFill>
              </a:defRPr>
            </a:lvl3pPr>
            <a:lvl4pPr lvl="3" rtl="0">
              <a:lnSpc>
                <a:spcPct val="100000"/>
              </a:lnSpc>
              <a:spcBef>
                <a:spcPts val="0"/>
              </a:spcBef>
              <a:spcAft>
                <a:spcPts val="0"/>
              </a:spcAft>
              <a:buClr>
                <a:schemeClr val="lt1"/>
              </a:buClr>
              <a:buSzPts val="2400"/>
              <a:buNone/>
              <a:defRPr sz="2400">
                <a:solidFill>
                  <a:schemeClr val="lt1"/>
                </a:solidFill>
              </a:defRPr>
            </a:lvl4pPr>
            <a:lvl5pPr lvl="4" rtl="0">
              <a:lnSpc>
                <a:spcPct val="100000"/>
              </a:lnSpc>
              <a:spcBef>
                <a:spcPts val="0"/>
              </a:spcBef>
              <a:spcAft>
                <a:spcPts val="0"/>
              </a:spcAft>
              <a:buClr>
                <a:schemeClr val="lt1"/>
              </a:buClr>
              <a:buSzPts val="2400"/>
              <a:buNone/>
              <a:defRPr sz="2400">
                <a:solidFill>
                  <a:schemeClr val="lt1"/>
                </a:solidFill>
              </a:defRPr>
            </a:lvl5pPr>
            <a:lvl6pPr lvl="5" rtl="0">
              <a:lnSpc>
                <a:spcPct val="100000"/>
              </a:lnSpc>
              <a:spcBef>
                <a:spcPts val="0"/>
              </a:spcBef>
              <a:spcAft>
                <a:spcPts val="0"/>
              </a:spcAft>
              <a:buClr>
                <a:schemeClr val="lt1"/>
              </a:buClr>
              <a:buSzPts val="2400"/>
              <a:buNone/>
              <a:defRPr sz="2400">
                <a:solidFill>
                  <a:schemeClr val="lt1"/>
                </a:solidFill>
              </a:defRPr>
            </a:lvl6pPr>
            <a:lvl7pPr lvl="6" rtl="0">
              <a:lnSpc>
                <a:spcPct val="100000"/>
              </a:lnSpc>
              <a:spcBef>
                <a:spcPts val="0"/>
              </a:spcBef>
              <a:spcAft>
                <a:spcPts val="0"/>
              </a:spcAft>
              <a:buClr>
                <a:schemeClr val="lt1"/>
              </a:buClr>
              <a:buSzPts val="2400"/>
              <a:buNone/>
              <a:defRPr sz="2400">
                <a:solidFill>
                  <a:schemeClr val="lt1"/>
                </a:solidFill>
              </a:defRPr>
            </a:lvl7pPr>
            <a:lvl8pPr lvl="7" rtl="0">
              <a:lnSpc>
                <a:spcPct val="100000"/>
              </a:lnSpc>
              <a:spcBef>
                <a:spcPts val="0"/>
              </a:spcBef>
              <a:spcAft>
                <a:spcPts val="0"/>
              </a:spcAft>
              <a:buClr>
                <a:schemeClr val="lt1"/>
              </a:buClr>
              <a:buSzPts val="2400"/>
              <a:buNone/>
              <a:defRPr sz="2400">
                <a:solidFill>
                  <a:schemeClr val="lt1"/>
                </a:solidFill>
              </a:defRPr>
            </a:lvl8pPr>
            <a:lvl9pPr lvl="8" rtl="0">
              <a:lnSpc>
                <a:spcPct val="100000"/>
              </a:lnSpc>
              <a:spcBef>
                <a:spcPts val="0"/>
              </a:spcBef>
              <a:spcAft>
                <a:spcPts val="0"/>
              </a:spcAft>
              <a:buClr>
                <a:schemeClr val="lt1"/>
              </a:buClr>
              <a:buSzPts val="2400"/>
              <a:buNone/>
              <a:defRPr sz="2400">
                <a:solidFill>
                  <a:schemeClr val="lt1"/>
                </a:solidFill>
              </a:defRPr>
            </a:lvl9pPr>
          </a:lstStyle>
          <a:p/>
        </p:txBody>
      </p:sp>
      <p:sp>
        <p:nvSpPr>
          <p:cNvPr id="58" name="Google Shape;58;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59" name="Shape 59"/>
        <p:cNvGrpSpPr/>
        <p:nvPr/>
      </p:nvGrpSpPr>
      <p:grpSpPr>
        <a:xfrm>
          <a:off x="0" y="0"/>
          <a:ext cx="0" cy="0"/>
          <a:chOff x="0" y="0"/>
          <a:chExt cx="0" cy="0"/>
        </a:xfrm>
      </p:grpSpPr>
      <p:cxnSp>
        <p:nvCxnSpPr>
          <p:cNvPr id="60" name="Google Shape;60;p15"/>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61" name="Google Shape;61;p15"/>
          <p:cNvSpPr txBox="1"/>
          <p:nvPr>
            <p:ph type="title"/>
          </p:nvPr>
        </p:nvSpPr>
        <p:spPr>
          <a:xfrm>
            <a:off x="510450" y="2057400"/>
            <a:ext cx="8123100" cy="7788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62" name="Google Shape;62;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3" name="Shape 63"/>
        <p:cNvGrpSpPr/>
        <p:nvPr/>
      </p:nvGrpSpPr>
      <p:grpSpPr>
        <a:xfrm>
          <a:off x="0" y="0"/>
          <a:ext cx="0" cy="0"/>
          <a:chOff x="0" y="0"/>
          <a:chExt cx="0" cy="0"/>
        </a:xfrm>
      </p:grpSpPr>
      <p:sp>
        <p:nvSpPr>
          <p:cNvPr id="64" name="Google Shape;64;p16"/>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6" name="Google Shape;66;p1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67" name="Google Shape;67;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8" name="Shape 68"/>
        <p:cNvGrpSpPr/>
        <p:nvPr/>
      </p:nvGrpSpPr>
      <p:grpSpPr>
        <a:xfrm>
          <a:off x="0" y="0"/>
          <a:ext cx="0" cy="0"/>
          <a:chOff x="0" y="0"/>
          <a:chExt cx="0" cy="0"/>
        </a:xfrm>
      </p:grpSpPr>
      <p:sp>
        <p:nvSpPr>
          <p:cNvPr id="69" name="Google Shape;69;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0" name="Google Shape;70;p17"/>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1" name="Google Shape;71;p17"/>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2" name="Google Shape;72;p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3" name="Shape 73"/>
        <p:cNvGrpSpPr/>
        <p:nvPr/>
      </p:nvGrpSpPr>
      <p:grpSpPr>
        <a:xfrm>
          <a:off x="0" y="0"/>
          <a:ext cx="0" cy="0"/>
          <a:chOff x="0" y="0"/>
          <a:chExt cx="0" cy="0"/>
        </a:xfrm>
      </p:grpSpPr>
      <p:sp>
        <p:nvSpPr>
          <p:cNvPr id="74" name="Google Shape;74;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5" name="Google Shape;75;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6" name="Shape 76"/>
        <p:cNvGrpSpPr/>
        <p:nvPr/>
      </p:nvGrpSpPr>
      <p:grpSpPr>
        <a:xfrm>
          <a:off x="0" y="0"/>
          <a:ext cx="0" cy="0"/>
          <a:chOff x="0" y="0"/>
          <a:chExt cx="0" cy="0"/>
        </a:xfrm>
      </p:grpSpPr>
      <p:sp>
        <p:nvSpPr>
          <p:cNvPr id="77" name="Google Shape;77;p19"/>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78" name="Google Shape;78;p19"/>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9" name="Google Shape;79;p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80" name="Shape 80"/>
        <p:cNvGrpSpPr/>
        <p:nvPr/>
      </p:nvGrpSpPr>
      <p:grpSpPr>
        <a:xfrm>
          <a:off x="0" y="0"/>
          <a:ext cx="0" cy="0"/>
          <a:chOff x="0" y="0"/>
          <a:chExt cx="0" cy="0"/>
        </a:xfrm>
      </p:grpSpPr>
      <p:sp>
        <p:nvSpPr>
          <p:cNvPr id="81" name="Google Shape;81;p20"/>
          <p:cNvSpPr txBox="1"/>
          <p:nvPr>
            <p:ph type="title"/>
          </p:nvPr>
        </p:nvSpPr>
        <p:spPr>
          <a:xfrm>
            <a:off x="490250" y="526350"/>
            <a:ext cx="57975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82" name="Google Shape;82;p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3" name="Shape 83"/>
        <p:cNvGrpSpPr/>
        <p:nvPr/>
      </p:nvGrpSpPr>
      <p:grpSpPr>
        <a:xfrm>
          <a:off x="0" y="0"/>
          <a:ext cx="0" cy="0"/>
          <a:chOff x="0" y="0"/>
          <a:chExt cx="0" cy="0"/>
        </a:xfrm>
      </p:grpSpPr>
      <p:sp>
        <p:nvSpPr>
          <p:cNvPr id="84" name="Google Shape;84;p21"/>
          <p:cNvSpPr/>
          <p:nvPr/>
        </p:nvSpPr>
        <p:spPr>
          <a:xfrm>
            <a:off x="4572000" y="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5" name="Google Shape;85;p21"/>
          <p:cNvCxnSpPr/>
          <p:nvPr/>
        </p:nvCxnSpPr>
        <p:spPr>
          <a:xfrm>
            <a:off x="5029675" y="4495500"/>
            <a:ext cx="468300" cy="0"/>
          </a:xfrm>
          <a:prstGeom prst="straightConnector1">
            <a:avLst/>
          </a:prstGeom>
          <a:noFill/>
          <a:ln cap="flat" cmpd="sng" w="19050">
            <a:solidFill>
              <a:schemeClr val="lt2"/>
            </a:solidFill>
            <a:prstDash val="solid"/>
            <a:round/>
            <a:headEnd len="sm" w="sm" type="none"/>
            <a:tailEnd len="sm" w="sm" type="none"/>
          </a:ln>
        </p:spPr>
      </p:cxnSp>
      <p:sp>
        <p:nvSpPr>
          <p:cNvPr id="86" name="Google Shape;86;p21"/>
          <p:cNvSpPr txBox="1"/>
          <p:nvPr>
            <p:ph type="title"/>
          </p:nvPr>
        </p:nvSpPr>
        <p:spPr>
          <a:xfrm>
            <a:off x="265500" y="1205825"/>
            <a:ext cx="4045200" cy="1509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87" name="Google Shape;87;p21"/>
          <p:cNvSpPr txBox="1"/>
          <p:nvPr>
            <p:ph idx="1" type="subTitle"/>
          </p:nvPr>
        </p:nvSpPr>
        <p:spPr>
          <a:xfrm>
            <a:off x="265500" y="2769001"/>
            <a:ext cx="4045200" cy="1345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88" name="Google Shape;88;p21"/>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Clr>
                <a:schemeClr val="lt1"/>
              </a:buClr>
              <a:buSzPts val="1800"/>
              <a:buChar char="●"/>
              <a:defRPr>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89" name="Google Shape;89;p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0" name="Shape 90"/>
        <p:cNvGrpSpPr/>
        <p:nvPr/>
      </p:nvGrpSpPr>
      <p:grpSpPr>
        <a:xfrm>
          <a:off x="0" y="0"/>
          <a:ext cx="0" cy="0"/>
          <a:chOff x="0" y="0"/>
          <a:chExt cx="0" cy="0"/>
        </a:xfrm>
      </p:grpSpPr>
      <p:sp>
        <p:nvSpPr>
          <p:cNvPr id="91" name="Google Shape;91;p22"/>
          <p:cNvSpPr txBox="1"/>
          <p:nvPr>
            <p:ph idx="1" type="body"/>
          </p:nvPr>
        </p:nvSpPr>
        <p:spPr>
          <a:xfrm>
            <a:off x="311700" y="4236825"/>
            <a:ext cx="5998800" cy="5988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2100"/>
              <a:buNone/>
              <a:defRPr sz="2100"/>
            </a:lvl1pPr>
          </a:lstStyle>
          <a:p/>
        </p:txBody>
      </p:sp>
      <p:sp>
        <p:nvSpPr>
          <p:cNvPr id="92" name="Google Shape;92;p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93" name="Shape 93"/>
        <p:cNvGrpSpPr/>
        <p:nvPr/>
      </p:nvGrpSpPr>
      <p:grpSpPr>
        <a:xfrm>
          <a:off x="0" y="0"/>
          <a:ext cx="0" cy="0"/>
          <a:chOff x="0" y="0"/>
          <a:chExt cx="0" cy="0"/>
        </a:xfrm>
      </p:grpSpPr>
      <p:sp>
        <p:nvSpPr>
          <p:cNvPr id="94" name="Google Shape;94;p23"/>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23"/>
          <p:cNvSpPr txBox="1"/>
          <p:nvPr>
            <p:ph hasCustomPrompt="1" type="title"/>
          </p:nvPr>
        </p:nvSpPr>
        <p:spPr>
          <a:xfrm>
            <a:off x="311700" y="991475"/>
            <a:ext cx="8520600" cy="1917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4000"/>
              <a:buNone/>
              <a:defRPr b="1" sz="14000"/>
            </a:lvl1pPr>
            <a:lvl2pPr lvl="1" rtl="0" algn="ctr">
              <a:spcBef>
                <a:spcPts val="0"/>
              </a:spcBef>
              <a:spcAft>
                <a:spcPts val="0"/>
              </a:spcAft>
              <a:buSzPts val="14000"/>
              <a:buNone/>
              <a:defRPr b="1" sz="14000"/>
            </a:lvl2pPr>
            <a:lvl3pPr lvl="2" rtl="0" algn="ctr">
              <a:spcBef>
                <a:spcPts val="0"/>
              </a:spcBef>
              <a:spcAft>
                <a:spcPts val="0"/>
              </a:spcAft>
              <a:buSzPts val="14000"/>
              <a:buNone/>
              <a:defRPr b="1" sz="14000"/>
            </a:lvl3pPr>
            <a:lvl4pPr lvl="3" rtl="0" algn="ctr">
              <a:spcBef>
                <a:spcPts val="0"/>
              </a:spcBef>
              <a:spcAft>
                <a:spcPts val="0"/>
              </a:spcAft>
              <a:buSzPts val="14000"/>
              <a:buNone/>
              <a:defRPr b="1" sz="14000"/>
            </a:lvl4pPr>
            <a:lvl5pPr lvl="4" rtl="0" algn="ctr">
              <a:spcBef>
                <a:spcPts val="0"/>
              </a:spcBef>
              <a:spcAft>
                <a:spcPts val="0"/>
              </a:spcAft>
              <a:buSzPts val="14000"/>
              <a:buNone/>
              <a:defRPr b="1" sz="14000"/>
            </a:lvl5pPr>
            <a:lvl6pPr lvl="5" rtl="0" algn="ctr">
              <a:spcBef>
                <a:spcPts val="0"/>
              </a:spcBef>
              <a:spcAft>
                <a:spcPts val="0"/>
              </a:spcAft>
              <a:buSzPts val="14000"/>
              <a:buNone/>
              <a:defRPr b="1" sz="14000"/>
            </a:lvl6pPr>
            <a:lvl7pPr lvl="6" rtl="0" algn="ctr">
              <a:spcBef>
                <a:spcPts val="0"/>
              </a:spcBef>
              <a:spcAft>
                <a:spcPts val="0"/>
              </a:spcAft>
              <a:buSzPts val="14000"/>
              <a:buNone/>
              <a:defRPr b="1" sz="14000"/>
            </a:lvl7pPr>
            <a:lvl8pPr lvl="7" rtl="0" algn="ctr">
              <a:spcBef>
                <a:spcPts val="0"/>
              </a:spcBef>
              <a:spcAft>
                <a:spcPts val="0"/>
              </a:spcAft>
              <a:buSzPts val="14000"/>
              <a:buNone/>
              <a:defRPr b="1" sz="14000"/>
            </a:lvl8pPr>
            <a:lvl9pPr lvl="8" rtl="0" algn="ctr">
              <a:spcBef>
                <a:spcPts val="0"/>
              </a:spcBef>
              <a:spcAft>
                <a:spcPts val="0"/>
              </a:spcAft>
              <a:buSzPts val="14000"/>
              <a:buNone/>
              <a:defRPr b="1" sz="14000"/>
            </a:lvl9pPr>
          </a:lstStyle>
          <a:p>
            <a:r>
              <a:t>xx%</a:t>
            </a:r>
          </a:p>
        </p:txBody>
      </p:sp>
      <p:sp>
        <p:nvSpPr>
          <p:cNvPr id="96" name="Google Shape;96;p23"/>
          <p:cNvSpPr txBox="1"/>
          <p:nvPr>
            <p:ph idx="1" type="body"/>
          </p:nvPr>
        </p:nvSpPr>
        <p:spPr>
          <a:xfrm>
            <a:off x="311700" y="3071300"/>
            <a:ext cx="8520600" cy="901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97" name="Google Shape;97;p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8" name="Shape 98"/>
        <p:cNvGrpSpPr/>
        <p:nvPr/>
      </p:nvGrpSpPr>
      <p:grpSpPr>
        <a:xfrm>
          <a:off x="0" y="0"/>
          <a:ext cx="0" cy="0"/>
          <a:chOff x="0" y="0"/>
          <a:chExt cx="0" cy="0"/>
        </a:xfrm>
      </p:grpSpPr>
      <p:sp>
        <p:nvSpPr>
          <p:cNvPr id="99" name="Google Shape;99;p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2.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pearmint">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accent3"/>
              </a:buClr>
              <a:buSzPts val="1800"/>
              <a:buFont typeface="Proxima Nova"/>
              <a:buChar char="●"/>
              <a:defRPr sz="1800">
                <a:solidFill>
                  <a:schemeClr val="accent3"/>
                </a:solidFill>
                <a:latin typeface="Proxima Nova"/>
                <a:ea typeface="Proxima Nova"/>
                <a:cs typeface="Proxima Nova"/>
                <a:sym typeface="Proxima Nova"/>
              </a:defRPr>
            </a:lvl1pPr>
            <a:lvl2pPr indent="-317500" lvl="1" marL="9144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2pPr>
            <a:lvl3pPr indent="-317500" lvl="2" marL="13716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3pPr>
            <a:lvl4pPr indent="-317500" lvl="3" marL="18288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4pPr>
            <a:lvl5pPr indent="-317500" lvl="4" marL="22860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5pPr>
            <a:lvl6pPr indent="-317500" lvl="5" marL="27432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6pPr>
            <a:lvl7pPr indent="-317500" lvl="6" marL="32004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7pPr>
            <a:lvl8pPr indent="-317500" lvl="7" marL="36576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8pPr>
            <a:lvl9pPr indent="-317500" lvl="8" marL="4114800" rtl="0">
              <a:lnSpc>
                <a:spcPct val="115000"/>
              </a:lnSpc>
              <a:spcBef>
                <a:spcPts val="1600"/>
              </a:spcBef>
              <a:spcAft>
                <a:spcPts val="1600"/>
              </a:spcAft>
              <a:buClr>
                <a:schemeClr val="accent3"/>
              </a:buClr>
              <a:buSzPts val="1400"/>
              <a:buFont typeface="Proxima Nova"/>
              <a:buChar char="■"/>
              <a:defRPr>
                <a:solidFill>
                  <a:schemeClr val="accent3"/>
                </a:solidFill>
                <a:latin typeface="Proxima Nova"/>
                <a:ea typeface="Proxima Nova"/>
                <a:cs typeface="Proxima Nova"/>
                <a:sym typeface="Proxima Nova"/>
              </a:defRPr>
            </a:lvl9pPr>
          </a:lstStyle>
          <a:p/>
        </p:txBody>
      </p:sp>
      <p:sp>
        <p:nvSpPr>
          <p:cNvPr id="53" name="Google Shape;5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1"/>
                </a:solidFill>
                <a:latin typeface="Proxima Nova"/>
                <a:ea typeface="Proxima Nova"/>
                <a:cs typeface="Proxima Nova"/>
                <a:sym typeface="Proxima Nova"/>
              </a:defRPr>
            </a:lvl1pPr>
            <a:lvl2pPr lvl="1" rtl="0" algn="r">
              <a:buNone/>
              <a:defRPr sz="1000">
                <a:solidFill>
                  <a:schemeClr val="dk1"/>
                </a:solidFill>
                <a:latin typeface="Proxima Nova"/>
                <a:ea typeface="Proxima Nova"/>
                <a:cs typeface="Proxima Nova"/>
                <a:sym typeface="Proxima Nova"/>
              </a:defRPr>
            </a:lvl2pPr>
            <a:lvl3pPr lvl="2" rtl="0" algn="r">
              <a:buNone/>
              <a:defRPr sz="1000">
                <a:solidFill>
                  <a:schemeClr val="dk1"/>
                </a:solidFill>
                <a:latin typeface="Proxima Nova"/>
                <a:ea typeface="Proxima Nova"/>
                <a:cs typeface="Proxima Nova"/>
                <a:sym typeface="Proxima Nova"/>
              </a:defRPr>
            </a:lvl3pPr>
            <a:lvl4pPr lvl="3" rtl="0" algn="r">
              <a:buNone/>
              <a:defRPr sz="1000">
                <a:solidFill>
                  <a:schemeClr val="dk1"/>
                </a:solidFill>
                <a:latin typeface="Proxima Nova"/>
                <a:ea typeface="Proxima Nova"/>
                <a:cs typeface="Proxima Nova"/>
                <a:sym typeface="Proxima Nova"/>
              </a:defRPr>
            </a:lvl4pPr>
            <a:lvl5pPr lvl="4" rtl="0" algn="r">
              <a:buNone/>
              <a:defRPr sz="1000">
                <a:solidFill>
                  <a:schemeClr val="dk1"/>
                </a:solidFill>
                <a:latin typeface="Proxima Nova"/>
                <a:ea typeface="Proxima Nova"/>
                <a:cs typeface="Proxima Nova"/>
                <a:sym typeface="Proxima Nova"/>
              </a:defRPr>
            </a:lvl5pPr>
            <a:lvl6pPr lvl="5" rtl="0" algn="r">
              <a:buNone/>
              <a:defRPr sz="1000">
                <a:solidFill>
                  <a:schemeClr val="dk1"/>
                </a:solidFill>
                <a:latin typeface="Proxima Nova"/>
                <a:ea typeface="Proxima Nova"/>
                <a:cs typeface="Proxima Nova"/>
                <a:sym typeface="Proxima Nova"/>
              </a:defRPr>
            </a:lvl6pPr>
            <a:lvl7pPr lvl="6" rtl="0" algn="r">
              <a:buNone/>
              <a:defRPr sz="1000">
                <a:solidFill>
                  <a:schemeClr val="dk1"/>
                </a:solidFill>
                <a:latin typeface="Proxima Nova"/>
                <a:ea typeface="Proxima Nova"/>
                <a:cs typeface="Proxima Nova"/>
                <a:sym typeface="Proxima Nova"/>
              </a:defRPr>
            </a:lvl7pPr>
            <a:lvl8pPr lvl="7" rtl="0" algn="r">
              <a:buNone/>
              <a:defRPr sz="1000">
                <a:solidFill>
                  <a:schemeClr val="dk1"/>
                </a:solidFill>
                <a:latin typeface="Proxima Nova"/>
                <a:ea typeface="Proxima Nova"/>
                <a:cs typeface="Proxima Nova"/>
                <a:sym typeface="Proxima Nova"/>
              </a:defRPr>
            </a:lvl8pPr>
            <a:lvl9pPr lvl="8" rtl="0" algn="r">
              <a:buNone/>
              <a:defRPr sz="1000">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1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 Id="rId3"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 Id="rId3"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 Id="rId3"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 Id="rId3" Type="http://schemas.openxmlformats.org/officeDocument/2006/relationships/image" Target="../media/image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 Id="rId3" Type="http://schemas.openxmlformats.org/officeDocument/2006/relationships/image" Target="../media/image8.png"/><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 Id="rId3" Type="http://schemas.openxmlformats.org/officeDocument/2006/relationships/image" Target="../media/image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 Id="rId3" Type="http://schemas.openxmlformats.org/officeDocument/2006/relationships/image" Target="../media/image1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xml"/><Relationship Id="rId3" Type="http://schemas.openxmlformats.org/officeDocument/2006/relationships/image" Target="../media/image3.png"/><Relationship Id="rId4" Type="http://schemas.openxmlformats.org/officeDocument/2006/relationships/image" Target="../media/image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6.xml"/><Relationship Id="rId3" Type="http://schemas.openxmlformats.org/officeDocument/2006/relationships/image" Target="../media/image3.png"/><Relationship Id="rId4" Type="http://schemas.openxmlformats.org/officeDocument/2006/relationships/image" Target="../media/image1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xml"/><Relationship Id="rId3" Type="http://schemas.openxmlformats.org/officeDocument/2006/relationships/image" Target="../media/image3.png"/><Relationship Id="rId4" Type="http://schemas.openxmlformats.org/officeDocument/2006/relationships/image" Target="../media/image1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 Id="rId3" Type="http://schemas.openxmlformats.org/officeDocument/2006/relationships/image" Target="../media/image1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 Id="rId3" Type="http://schemas.openxmlformats.org/officeDocument/2006/relationships/image" Target="../media/image1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 Id="rId3" Type="http://schemas.openxmlformats.org/officeDocument/2006/relationships/image" Target="../media/image1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6.xml"/><Relationship Id="rId3"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pic>
        <p:nvPicPr>
          <p:cNvPr descr="White cloud in front of dark blue star-filled sky" id="104" name="Google Shape;104;p25"/>
          <p:cNvPicPr preferRelativeResize="0"/>
          <p:nvPr/>
        </p:nvPicPr>
        <p:blipFill rotWithShape="1">
          <a:blip r:embed="rId3">
            <a:alphaModFix/>
          </a:blip>
          <a:srcRect b="17067" l="0" r="1719" t="0"/>
          <a:stretch/>
        </p:blipFill>
        <p:spPr>
          <a:xfrm>
            <a:off x="0" y="-210225"/>
            <a:ext cx="9144001" cy="5143500"/>
          </a:xfrm>
          <a:prstGeom prst="rect">
            <a:avLst/>
          </a:prstGeom>
          <a:noFill/>
          <a:ln>
            <a:noFill/>
          </a:ln>
        </p:spPr>
      </p:pic>
      <p:sp>
        <p:nvSpPr>
          <p:cNvPr id="105" name="Google Shape;105;p25"/>
          <p:cNvSpPr txBox="1"/>
          <p:nvPr>
            <p:ph type="ctrTitle"/>
          </p:nvPr>
        </p:nvSpPr>
        <p:spPr>
          <a:xfrm>
            <a:off x="713250" y="721375"/>
            <a:ext cx="8123100" cy="3588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6000"/>
              <a:t>Exploring Image compression using Singular Value Decomposition (SVD)</a:t>
            </a:r>
            <a:endParaRPr sz="60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3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SVD Algorithm</a:t>
            </a:r>
            <a:endParaRPr/>
          </a:p>
        </p:txBody>
      </p:sp>
      <p:sp>
        <p:nvSpPr>
          <p:cNvPr id="156" name="Google Shape;156;p34"/>
          <p:cNvSpPr txBox="1"/>
          <p:nvPr>
            <p:ph idx="1" type="body"/>
          </p:nvPr>
        </p:nvSpPr>
        <p:spPr>
          <a:xfrm>
            <a:off x="311700" y="1208525"/>
            <a:ext cx="8520600" cy="34164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lang="en" sz="1700">
                <a:solidFill>
                  <a:srgbClr val="000000"/>
                </a:solidFill>
                <a:latin typeface="Arial"/>
                <a:ea typeface="Arial"/>
                <a:cs typeface="Arial"/>
                <a:sym typeface="Arial"/>
              </a:rPr>
              <a:t>Step 1: Calculate AA</a:t>
            </a:r>
            <a:r>
              <a:rPr baseline="30000" lang="en" sz="1700">
                <a:solidFill>
                  <a:srgbClr val="000000"/>
                </a:solidFill>
                <a:latin typeface="Arial"/>
                <a:ea typeface="Arial"/>
                <a:cs typeface="Arial"/>
                <a:sym typeface="Arial"/>
              </a:rPr>
              <a:t>T</a:t>
            </a:r>
            <a:r>
              <a:rPr lang="en" sz="1700">
                <a:solidFill>
                  <a:srgbClr val="000000"/>
                </a:solidFill>
                <a:latin typeface="Arial"/>
                <a:ea typeface="Arial"/>
                <a:cs typeface="Arial"/>
                <a:sym typeface="Arial"/>
              </a:rPr>
              <a:t> and A</a:t>
            </a:r>
            <a:r>
              <a:rPr baseline="30000" lang="en" sz="1700">
                <a:solidFill>
                  <a:srgbClr val="000000"/>
                </a:solidFill>
                <a:latin typeface="Arial"/>
                <a:ea typeface="Arial"/>
                <a:cs typeface="Arial"/>
                <a:sym typeface="Arial"/>
              </a:rPr>
              <a:t>T</a:t>
            </a:r>
            <a:r>
              <a:rPr lang="en" sz="1700">
                <a:solidFill>
                  <a:srgbClr val="000000"/>
                </a:solidFill>
                <a:latin typeface="Arial"/>
                <a:ea typeface="Arial"/>
                <a:cs typeface="Arial"/>
                <a:sym typeface="Arial"/>
              </a:rPr>
              <a:t>A</a:t>
            </a:r>
            <a:endParaRPr sz="1700">
              <a:solidFill>
                <a:srgbClr val="000000"/>
              </a:solidFill>
              <a:latin typeface="Arial"/>
              <a:ea typeface="Arial"/>
              <a:cs typeface="Arial"/>
              <a:sym typeface="Arial"/>
            </a:endParaRPr>
          </a:p>
          <a:p>
            <a:pPr indent="0" lvl="0" marL="0" rtl="0" algn="l">
              <a:spcBef>
                <a:spcPts val="1200"/>
              </a:spcBef>
              <a:spcAft>
                <a:spcPts val="0"/>
              </a:spcAft>
              <a:buNone/>
            </a:pPr>
            <a:r>
              <a:rPr lang="en" sz="1700">
                <a:solidFill>
                  <a:srgbClr val="000000"/>
                </a:solidFill>
                <a:latin typeface="Arial"/>
                <a:ea typeface="Arial"/>
                <a:cs typeface="Arial"/>
                <a:sym typeface="Arial"/>
              </a:rPr>
              <a:t>Step 2: Calculating Eigenvalues and Σ</a:t>
            </a:r>
            <a:endParaRPr sz="1700">
              <a:solidFill>
                <a:srgbClr val="000000"/>
              </a:solidFill>
              <a:latin typeface="Arial"/>
              <a:ea typeface="Arial"/>
              <a:cs typeface="Arial"/>
              <a:sym typeface="Arial"/>
            </a:endParaRPr>
          </a:p>
          <a:p>
            <a:pPr indent="0" lvl="0" marL="0" rtl="0" algn="l">
              <a:spcBef>
                <a:spcPts val="1200"/>
              </a:spcBef>
              <a:spcAft>
                <a:spcPts val="0"/>
              </a:spcAft>
              <a:buNone/>
            </a:pPr>
            <a:r>
              <a:rPr lang="en" sz="1700">
                <a:solidFill>
                  <a:srgbClr val="000000"/>
                </a:solidFill>
                <a:latin typeface="Arial"/>
                <a:ea typeface="Arial"/>
                <a:cs typeface="Arial"/>
                <a:sym typeface="Arial"/>
              </a:rPr>
              <a:t>Find the Eigen values of AA</a:t>
            </a:r>
            <a:r>
              <a:rPr baseline="30000" lang="en" sz="1700">
                <a:solidFill>
                  <a:srgbClr val="000000"/>
                </a:solidFill>
                <a:latin typeface="Arial"/>
                <a:ea typeface="Arial"/>
                <a:cs typeface="Arial"/>
                <a:sym typeface="Arial"/>
              </a:rPr>
              <a:t>T</a:t>
            </a:r>
            <a:r>
              <a:rPr lang="en" sz="1700">
                <a:solidFill>
                  <a:srgbClr val="000000"/>
                </a:solidFill>
                <a:latin typeface="Arial"/>
                <a:ea typeface="Arial"/>
                <a:cs typeface="Arial"/>
                <a:sym typeface="Arial"/>
              </a:rPr>
              <a:t> and A</a:t>
            </a:r>
            <a:r>
              <a:rPr baseline="30000" lang="en" sz="1700">
                <a:solidFill>
                  <a:srgbClr val="000000"/>
                </a:solidFill>
                <a:latin typeface="Arial"/>
                <a:ea typeface="Arial"/>
                <a:cs typeface="Arial"/>
                <a:sym typeface="Arial"/>
              </a:rPr>
              <a:t>T</a:t>
            </a:r>
            <a:r>
              <a:rPr lang="en" sz="1700">
                <a:solidFill>
                  <a:srgbClr val="000000"/>
                </a:solidFill>
                <a:latin typeface="Arial"/>
                <a:ea typeface="Arial"/>
                <a:cs typeface="Arial"/>
                <a:sym typeface="Arial"/>
              </a:rPr>
              <a:t>A, using these eigen values we can compute singular values by taking the root. We can form Σ using this singular values.</a:t>
            </a:r>
            <a:endParaRPr sz="1700">
              <a:solidFill>
                <a:srgbClr val="000000"/>
              </a:solidFill>
              <a:latin typeface="Arial"/>
              <a:ea typeface="Arial"/>
              <a:cs typeface="Arial"/>
              <a:sym typeface="Arial"/>
            </a:endParaRPr>
          </a:p>
          <a:p>
            <a:pPr indent="0" lvl="0" marL="0" rtl="0" algn="l">
              <a:spcBef>
                <a:spcPts val="1200"/>
              </a:spcBef>
              <a:spcAft>
                <a:spcPts val="0"/>
              </a:spcAft>
              <a:buNone/>
            </a:pPr>
            <a:r>
              <a:rPr lang="en" sz="1700">
                <a:solidFill>
                  <a:srgbClr val="000000"/>
                </a:solidFill>
                <a:latin typeface="Arial"/>
                <a:ea typeface="Arial"/>
                <a:cs typeface="Arial"/>
                <a:sym typeface="Arial"/>
              </a:rPr>
              <a:t>Step 3: Finding U</a:t>
            </a:r>
            <a:endParaRPr sz="1700">
              <a:solidFill>
                <a:srgbClr val="000000"/>
              </a:solidFill>
              <a:latin typeface="Arial"/>
              <a:ea typeface="Arial"/>
              <a:cs typeface="Arial"/>
              <a:sym typeface="Arial"/>
            </a:endParaRPr>
          </a:p>
          <a:p>
            <a:pPr indent="0" lvl="0" marL="0" rtl="0" algn="l">
              <a:spcBef>
                <a:spcPts val="1200"/>
              </a:spcBef>
              <a:spcAft>
                <a:spcPts val="0"/>
              </a:spcAft>
              <a:buNone/>
            </a:pPr>
            <a:r>
              <a:rPr lang="en" sz="1700">
                <a:solidFill>
                  <a:srgbClr val="000000"/>
                </a:solidFill>
                <a:latin typeface="Arial"/>
                <a:ea typeface="Arial"/>
                <a:cs typeface="Arial"/>
                <a:sym typeface="Arial"/>
              </a:rPr>
              <a:t>Find the eigen vectors using the eigen values. The unit eigenvectors of AA</a:t>
            </a:r>
            <a:r>
              <a:rPr baseline="30000" lang="en" sz="1700">
                <a:solidFill>
                  <a:srgbClr val="000000"/>
                </a:solidFill>
                <a:latin typeface="Arial"/>
                <a:ea typeface="Arial"/>
                <a:cs typeface="Arial"/>
                <a:sym typeface="Arial"/>
              </a:rPr>
              <a:t>T   </a:t>
            </a:r>
            <a:r>
              <a:rPr lang="en" sz="1700">
                <a:solidFill>
                  <a:srgbClr val="000000"/>
                </a:solidFill>
                <a:latin typeface="Arial"/>
                <a:ea typeface="Arial"/>
                <a:cs typeface="Arial"/>
                <a:sym typeface="Arial"/>
              </a:rPr>
              <a:t>are the columns of U.</a:t>
            </a:r>
            <a:endParaRPr sz="1700">
              <a:solidFill>
                <a:srgbClr val="000000"/>
              </a:solidFill>
              <a:latin typeface="Arial"/>
              <a:ea typeface="Arial"/>
              <a:cs typeface="Arial"/>
              <a:sym typeface="Arial"/>
            </a:endParaRPr>
          </a:p>
          <a:p>
            <a:pPr indent="0" lvl="0" marL="0" rtl="0" algn="l">
              <a:spcBef>
                <a:spcPts val="1200"/>
              </a:spcBef>
              <a:spcAft>
                <a:spcPts val="160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3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lang="en" sz="1900">
                <a:solidFill>
                  <a:srgbClr val="000000"/>
                </a:solidFill>
                <a:latin typeface="Arial"/>
                <a:ea typeface="Arial"/>
                <a:cs typeface="Arial"/>
                <a:sym typeface="Arial"/>
              </a:rPr>
              <a:t>Step 4: Finding V</a:t>
            </a:r>
            <a:endParaRPr sz="1900">
              <a:solidFill>
                <a:srgbClr val="000000"/>
              </a:solidFill>
              <a:latin typeface="Arial"/>
              <a:ea typeface="Arial"/>
              <a:cs typeface="Arial"/>
              <a:sym typeface="Arial"/>
            </a:endParaRPr>
          </a:p>
          <a:p>
            <a:pPr indent="0" lvl="0" marL="0" rtl="0" algn="l">
              <a:spcBef>
                <a:spcPts val="1200"/>
              </a:spcBef>
              <a:spcAft>
                <a:spcPts val="0"/>
              </a:spcAft>
              <a:buNone/>
            </a:pPr>
            <a:r>
              <a:rPr lang="en" sz="1900">
                <a:solidFill>
                  <a:srgbClr val="000000"/>
                </a:solidFill>
                <a:latin typeface="Arial"/>
                <a:ea typeface="Arial"/>
                <a:cs typeface="Arial"/>
                <a:sym typeface="Arial"/>
              </a:rPr>
              <a:t>The Unit eigen vectors of  A</a:t>
            </a:r>
            <a:r>
              <a:rPr baseline="30000" lang="en" sz="1900">
                <a:solidFill>
                  <a:srgbClr val="000000"/>
                </a:solidFill>
                <a:latin typeface="Arial"/>
                <a:ea typeface="Arial"/>
                <a:cs typeface="Arial"/>
                <a:sym typeface="Arial"/>
              </a:rPr>
              <a:t>T</a:t>
            </a:r>
            <a:r>
              <a:rPr lang="en" sz="1900">
                <a:solidFill>
                  <a:srgbClr val="000000"/>
                </a:solidFill>
                <a:latin typeface="Arial"/>
                <a:ea typeface="Arial"/>
                <a:cs typeface="Arial"/>
                <a:sym typeface="Arial"/>
              </a:rPr>
              <a:t>A are the columns of V.</a:t>
            </a:r>
            <a:endParaRPr sz="1900">
              <a:solidFill>
                <a:srgbClr val="000000"/>
              </a:solidFill>
              <a:latin typeface="Arial"/>
              <a:ea typeface="Arial"/>
              <a:cs typeface="Arial"/>
              <a:sym typeface="Arial"/>
            </a:endParaRPr>
          </a:p>
          <a:p>
            <a:pPr indent="0" lvl="0" marL="0" rtl="0" algn="l">
              <a:spcBef>
                <a:spcPts val="1200"/>
              </a:spcBef>
              <a:spcAft>
                <a:spcPts val="0"/>
              </a:spcAft>
              <a:buNone/>
            </a:pPr>
            <a:r>
              <a:rPr lang="en" sz="1900">
                <a:solidFill>
                  <a:srgbClr val="000000"/>
                </a:solidFill>
                <a:latin typeface="Arial"/>
                <a:ea typeface="Arial"/>
                <a:cs typeface="Arial"/>
                <a:sym typeface="Arial"/>
              </a:rPr>
              <a:t>Step 5: The complete SVD</a:t>
            </a:r>
            <a:endParaRPr sz="1900">
              <a:solidFill>
                <a:srgbClr val="000000"/>
              </a:solidFill>
              <a:latin typeface="Arial"/>
              <a:ea typeface="Arial"/>
              <a:cs typeface="Arial"/>
              <a:sym typeface="Arial"/>
            </a:endParaRPr>
          </a:p>
          <a:p>
            <a:pPr indent="0" lvl="0" marL="0" rtl="0" algn="l">
              <a:spcBef>
                <a:spcPts val="1200"/>
              </a:spcBef>
              <a:spcAft>
                <a:spcPts val="0"/>
              </a:spcAft>
              <a:buNone/>
            </a:pPr>
            <a:r>
              <a:rPr lang="en" sz="1900">
                <a:solidFill>
                  <a:srgbClr val="000000"/>
                </a:solidFill>
                <a:latin typeface="Arial"/>
                <a:ea typeface="Arial"/>
                <a:cs typeface="Arial"/>
                <a:sym typeface="Arial"/>
              </a:rPr>
              <a:t>Now, we have U, Σ, and V</a:t>
            </a:r>
            <a:r>
              <a:rPr baseline="30000" lang="en" sz="1900">
                <a:solidFill>
                  <a:srgbClr val="000000"/>
                </a:solidFill>
                <a:latin typeface="Arial"/>
                <a:ea typeface="Arial"/>
                <a:cs typeface="Arial"/>
                <a:sym typeface="Arial"/>
              </a:rPr>
              <a:t>T </a:t>
            </a:r>
            <a:r>
              <a:rPr lang="en" sz="1900">
                <a:solidFill>
                  <a:srgbClr val="000000"/>
                </a:solidFill>
                <a:latin typeface="Arial"/>
                <a:ea typeface="Arial"/>
                <a:cs typeface="Arial"/>
                <a:sym typeface="Arial"/>
              </a:rPr>
              <a:t>. So, the SVD is complete.</a:t>
            </a:r>
            <a:endParaRPr sz="1900">
              <a:solidFill>
                <a:srgbClr val="000000"/>
              </a:solidFill>
              <a:latin typeface="Arial"/>
              <a:ea typeface="Arial"/>
              <a:cs typeface="Arial"/>
              <a:sym typeface="Arial"/>
            </a:endParaRPr>
          </a:p>
          <a:p>
            <a:pPr indent="0" lvl="0" marL="0" rtl="0" algn="l">
              <a:spcBef>
                <a:spcPts val="1200"/>
              </a:spcBef>
              <a:spcAft>
                <a:spcPts val="160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3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SVD Example</a:t>
            </a:r>
            <a:endParaRPr b="1"/>
          </a:p>
        </p:txBody>
      </p:sp>
      <p:sp>
        <p:nvSpPr>
          <p:cNvPr id="167" name="Google Shape;167;p3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Arial"/>
                <a:ea typeface="Arial"/>
                <a:cs typeface="Arial"/>
                <a:sym typeface="Arial"/>
              </a:rPr>
              <a:t>Consider the below 2 x 2 matrix A: </a:t>
            </a:r>
            <a:endParaRPr>
              <a:latin typeface="Arial"/>
              <a:ea typeface="Arial"/>
              <a:cs typeface="Arial"/>
              <a:sym typeface="Arial"/>
            </a:endParaRPr>
          </a:p>
          <a:p>
            <a:pPr indent="0" lvl="0" marL="0" rtl="0" algn="l">
              <a:spcBef>
                <a:spcPts val="1600"/>
              </a:spcBef>
              <a:spcAft>
                <a:spcPts val="0"/>
              </a:spcAft>
              <a:buNone/>
            </a:pPr>
            <a:r>
              <a:rPr lang="en">
                <a:latin typeface="Arial"/>
                <a:ea typeface="Arial"/>
                <a:cs typeface="Arial"/>
                <a:sym typeface="Arial"/>
              </a:rPr>
              <a:t>The Matrix and its transpose A</a:t>
            </a:r>
            <a:r>
              <a:rPr baseline="30000" lang="en">
                <a:latin typeface="Arial"/>
                <a:ea typeface="Arial"/>
                <a:cs typeface="Arial"/>
                <a:sym typeface="Arial"/>
              </a:rPr>
              <a:t>T </a:t>
            </a:r>
            <a:r>
              <a:rPr lang="en">
                <a:latin typeface="Arial"/>
                <a:ea typeface="Arial"/>
                <a:cs typeface="Arial"/>
                <a:sym typeface="Arial"/>
              </a:rPr>
              <a:t>will be,</a:t>
            </a:r>
            <a:endParaRPr>
              <a:latin typeface="Arial"/>
              <a:ea typeface="Arial"/>
              <a:cs typeface="Arial"/>
              <a:sym typeface="Arial"/>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id="168" name="Google Shape;168;p36"/>
          <p:cNvPicPr preferRelativeResize="0"/>
          <p:nvPr/>
        </p:nvPicPr>
        <p:blipFill>
          <a:blip r:embed="rId3">
            <a:alphaModFix/>
          </a:blip>
          <a:stretch>
            <a:fillRect/>
          </a:stretch>
        </p:blipFill>
        <p:spPr>
          <a:xfrm>
            <a:off x="504547" y="2214000"/>
            <a:ext cx="2700050" cy="25056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3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000"/>
              <a:t>Calculating</a:t>
            </a:r>
            <a:r>
              <a:rPr b="1" lang="en" sz="3300"/>
              <a:t> </a:t>
            </a:r>
            <a:r>
              <a:rPr b="1" lang="en" sz="2300">
                <a:solidFill>
                  <a:schemeClr val="accent3"/>
                </a:solidFill>
                <a:latin typeface="Arial"/>
                <a:ea typeface="Arial"/>
                <a:cs typeface="Arial"/>
                <a:sym typeface="Arial"/>
              </a:rPr>
              <a:t>AA</a:t>
            </a:r>
            <a:r>
              <a:rPr b="1" baseline="30000" lang="en" sz="2300">
                <a:solidFill>
                  <a:schemeClr val="accent3"/>
                </a:solidFill>
                <a:latin typeface="Arial"/>
                <a:ea typeface="Arial"/>
                <a:cs typeface="Arial"/>
                <a:sym typeface="Arial"/>
              </a:rPr>
              <a:t>T</a:t>
            </a:r>
            <a:r>
              <a:rPr b="1" lang="en" sz="2300">
                <a:solidFill>
                  <a:schemeClr val="accent3"/>
                </a:solidFill>
                <a:latin typeface="Arial"/>
                <a:ea typeface="Arial"/>
                <a:cs typeface="Arial"/>
                <a:sym typeface="Arial"/>
              </a:rPr>
              <a:t> and A</a:t>
            </a:r>
            <a:r>
              <a:rPr b="1" baseline="30000" lang="en" sz="2300">
                <a:solidFill>
                  <a:schemeClr val="accent3"/>
                </a:solidFill>
                <a:latin typeface="Arial"/>
                <a:ea typeface="Arial"/>
                <a:cs typeface="Arial"/>
                <a:sym typeface="Arial"/>
              </a:rPr>
              <a:t>T</a:t>
            </a:r>
            <a:r>
              <a:rPr b="1" lang="en" sz="2300">
                <a:solidFill>
                  <a:schemeClr val="accent3"/>
                </a:solidFill>
                <a:latin typeface="Arial"/>
                <a:ea typeface="Arial"/>
                <a:cs typeface="Arial"/>
                <a:sym typeface="Arial"/>
              </a:rPr>
              <a:t> A</a:t>
            </a:r>
            <a:r>
              <a:rPr b="1" lang="en" sz="2000">
                <a:solidFill>
                  <a:schemeClr val="accent3"/>
                </a:solidFill>
                <a:latin typeface="Arial"/>
                <a:ea typeface="Arial"/>
                <a:cs typeface="Arial"/>
                <a:sym typeface="Arial"/>
              </a:rPr>
              <a:t>.</a:t>
            </a:r>
            <a:endParaRPr b="1" sz="2000">
              <a:solidFill>
                <a:schemeClr val="accent3"/>
              </a:solidFill>
              <a:latin typeface="Arial"/>
              <a:ea typeface="Arial"/>
              <a:cs typeface="Arial"/>
              <a:sym typeface="Arial"/>
            </a:endParaRPr>
          </a:p>
          <a:p>
            <a:pPr indent="0" lvl="0" marL="0" rtl="0" algn="l">
              <a:spcBef>
                <a:spcPts val="0"/>
              </a:spcBef>
              <a:spcAft>
                <a:spcPts val="0"/>
              </a:spcAft>
              <a:buNone/>
            </a:pPr>
            <a:r>
              <a:t/>
            </a:r>
            <a:endParaRPr/>
          </a:p>
        </p:txBody>
      </p:sp>
      <p:sp>
        <p:nvSpPr>
          <p:cNvPr id="174" name="Google Shape;174;p3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75" name="Google Shape;175;p37"/>
          <p:cNvPicPr preferRelativeResize="0"/>
          <p:nvPr/>
        </p:nvPicPr>
        <p:blipFill>
          <a:blip r:embed="rId3">
            <a:alphaModFix/>
          </a:blip>
          <a:stretch>
            <a:fillRect/>
          </a:stretch>
        </p:blipFill>
        <p:spPr>
          <a:xfrm>
            <a:off x="182200" y="1093175"/>
            <a:ext cx="8773375" cy="36579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3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Finding Σ</a:t>
            </a:r>
            <a:endParaRPr/>
          </a:p>
        </p:txBody>
      </p:sp>
      <p:sp>
        <p:nvSpPr>
          <p:cNvPr id="181" name="Google Shape;181;p3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82" name="Google Shape;182;p38"/>
          <p:cNvPicPr preferRelativeResize="0"/>
          <p:nvPr/>
        </p:nvPicPr>
        <p:blipFill>
          <a:blip r:embed="rId3">
            <a:alphaModFix/>
          </a:blip>
          <a:stretch>
            <a:fillRect/>
          </a:stretch>
        </p:blipFill>
        <p:spPr>
          <a:xfrm>
            <a:off x="252275" y="1093175"/>
            <a:ext cx="8703299" cy="35878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3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39"/>
          <p:cNvSpPr txBox="1"/>
          <p:nvPr>
            <p:ph idx="1" type="body"/>
          </p:nvPr>
        </p:nvSpPr>
        <p:spPr>
          <a:xfrm>
            <a:off x="157525" y="1093175"/>
            <a:ext cx="8882100" cy="3784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89" name="Google Shape;189;p39"/>
          <p:cNvPicPr preferRelativeResize="0"/>
          <p:nvPr/>
        </p:nvPicPr>
        <p:blipFill>
          <a:blip r:embed="rId3">
            <a:alphaModFix/>
          </a:blip>
          <a:stretch>
            <a:fillRect/>
          </a:stretch>
        </p:blipFill>
        <p:spPr>
          <a:xfrm>
            <a:off x="151175" y="641925"/>
            <a:ext cx="4330700" cy="38596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4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Calculating U and V </a:t>
            </a:r>
            <a:endParaRPr/>
          </a:p>
        </p:txBody>
      </p:sp>
      <p:sp>
        <p:nvSpPr>
          <p:cNvPr id="195" name="Google Shape;195;p4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Arial"/>
                <a:ea typeface="Arial"/>
                <a:cs typeface="Arial"/>
                <a:sym typeface="Arial"/>
              </a:rPr>
              <a:t>Using the equations, </a:t>
            </a:r>
            <a:endParaRPr>
              <a:latin typeface="Arial"/>
              <a:ea typeface="Arial"/>
              <a:cs typeface="Arial"/>
              <a:sym typeface="Arial"/>
            </a:endParaRPr>
          </a:p>
          <a:p>
            <a:pPr indent="0" lvl="0" marL="0" rtl="0" algn="l">
              <a:spcBef>
                <a:spcPts val="1600"/>
              </a:spcBef>
              <a:spcAft>
                <a:spcPts val="0"/>
              </a:spcAft>
              <a:buNone/>
            </a:pPr>
            <a:r>
              <a:rPr lang="en">
                <a:latin typeface="Arial"/>
                <a:ea typeface="Arial"/>
                <a:cs typeface="Arial"/>
                <a:sym typeface="Arial"/>
              </a:rPr>
              <a:t>(AA</a:t>
            </a:r>
            <a:r>
              <a:rPr baseline="30000" lang="en">
                <a:latin typeface="Arial"/>
                <a:ea typeface="Arial"/>
                <a:cs typeface="Arial"/>
                <a:sym typeface="Arial"/>
              </a:rPr>
              <a:t>T</a:t>
            </a:r>
            <a:r>
              <a:rPr lang="en">
                <a:latin typeface="Arial"/>
                <a:ea typeface="Arial"/>
                <a:cs typeface="Arial"/>
                <a:sym typeface="Arial"/>
              </a:rPr>
              <a:t> − λI)x = 0 </a:t>
            </a:r>
            <a:endParaRPr>
              <a:latin typeface="Arial"/>
              <a:ea typeface="Arial"/>
              <a:cs typeface="Arial"/>
              <a:sym typeface="Arial"/>
            </a:endParaRPr>
          </a:p>
          <a:p>
            <a:pPr indent="0" lvl="0" marL="0" rtl="0" algn="l">
              <a:spcBef>
                <a:spcPts val="1600"/>
              </a:spcBef>
              <a:spcAft>
                <a:spcPts val="0"/>
              </a:spcAft>
              <a:buNone/>
            </a:pPr>
            <a:r>
              <a:rPr lang="en">
                <a:latin typeface="Arial"/>
                <a:ea typeface="Arial"/>
                <a:cs typeface="Arial"/>
                <a:sym typeface="Arial"/>
              </a:rPr>
              <a:t>(A </a:t>
            </a:r>
            <a:r>
              <a:rPr baseline="30000" lang="en">
                <a:latin typeface="Arial"/>
                <a:ea typeface="Arial"/>
                <a:cs typeface="Arial"/>
                <a:sym typeface="Arial"/>
              </a:rPr>
              <a:t>T</a:t>
            </a:r>
            <a:r>
              <a:rPr lang="en">
                <a:latin typeface="Arial"/>
                <a:ea typeface="Arial"/>
                <a:cs typeface="Arial"/>
                <a:sym typeface="Arial"/>
              </a:rPr>
              <a:t> A − λI)x = 0. respectively</a:t>
            </a:r>
            <a:endParaRPr>
              <a:latin typeface="Arial"/>
              <a:ea typeface="Arial"/>
              <a:cs typeface="Arial"/>
              <a:sym typeface="Arial"/>
            </a:endParaRPr>
          </a:p>
          <a:p>
            <a:pPr indent="0" lvl="0" marL="0" rtl="0" algn="l">
              <a:spcBef>
                <a:spcPts val="1600"/>
              </a:spcBef>
              <a:spcAft>
                <a:spcPts val="1600"/>
              </a:spcAft>
              <a:buNone/>
            </a:pPr>
            <a:r>
              <a:t/>
            </a:r>
            <a:endParaRPr/>
          </a:p>
        </p:txBody>
      </p:sp>
      <p:pic>
        <p:nvPicPr>
          <p:cNvPr id="196" name="Google Shape;196;p40"/>
          <p:cNvPicPr preferRelativeResize="0"/>
          <p:nvPr/>
        </p:nvPicPr>
        <p:blipFill>
          <a:blip r:embed="rId3">
            <a:alphaModFix/>
          </a:blip>
          <a:stretch>
            <a:fillRect/>
          </a:stretch>
        </p:blipFill>
        <p:spPr>
          <a:xfrm>
            <a:off x="394288" y="2780725"/>
            <a:ext cx="2581275" cy="1600200"/>
          </a:xfrm>
          <a:prstGeom prst="rect">
            <a:avLst/>
          </a:prstGeom>
          <a:noFill/>
          <a:ln>
            <a:noFill/>
          </a:ln>
        </p:spPr>
      </p:pic>
      <p:pic>
        <p:nvPicPr>
          <p:cNvPr id="197" name="Google Shape;197;p40"/>
          <p:cNvPicPr preferRelativeResize="0"/>
          <p:nvPr/>
        </p:nvPicPr>
        <p:blipFill>
          <a:blip r:embed="rId4">
            <a:alphaModFix/>
          </a:blip>
          <a:stretch>
            <a:fillRect/>
          </a:stretch>
        </p:blipFill>
        <p:spPr>
          <a:xfrm>
            <a:off x="4016375" y="2853788"/>
            <a:ext cx="3886200" cy="12858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4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Complete SVD</a:t>
            </a:r>
            <a:endParaRPr/>
          </a:p>
        </p:txBody>
      </p:sp>
      <p:sp>
        <p:nvSpPr>
          <p:cNvPr id="203" name="Google Shape;203;p4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Arial"/>
                <a:ea typeface="Arial"/>
                <a:cs typeface="Arial"/>
                <a:sym typeface="Arial"/>
              </a:rPr>
              <a:t>By securing U, Σ, and V the factorization of A is realized and the SVD is complete.    </a:t>
            </a:r>
            <a:endParaRPr>
              <a:latin typeface="Arial"/>
              <a:ea typeface="Arial"/>
              <a:cs typeface="Arial"/>
              <a:sym typeface="Arial"/>
            </a:endParaRPr>
          </a:p>
          <a:p>
            <a:pPr indent="0" lvl="0" marL="0" rtl="0" algn="l">
              <a:spcBef>
                <a:spcPts val="1600"/>
              </a:spcBef>
              <a:spcAft>
                <a:spcPts val="0"/>
              </a:spcAft>
              <a:buNone/>
            </a:pPr>
            <a:r>
              <a:rPr lang="en">
                <a:latin typeface="Arial"/>
                <a:ea typeface="Arial"/>
                <a:cs typeface="Arial"/>
                <a:sym typeface="Arial"/>
              </a:rPr>
              <a:t>A = </a:t>
            </a:r>
            <a:r>
              <a:rPr lang="en">
                <a:latin typeface="Arial"/>
                <a:ea typeface="Arial"/>
                <a:cs typeface="Arial"/>
                <a:sym typeface="Arial"/>
              </a:rPr>
              <a:t>UΣV</a:t>
            </a:r>
            <a:r>
              <a:rPr baseline="30000" lang="en">
                <a:latin typeface="Arial"/>
                <a:ea typeface="Arial"/>
                <a:cs typeface="Arial"/>
                <a:sym typeface="Arial"/>
              </a:rPr>
              <a:t> T</a:t>
            </a:r>
            <a:r>
              <a:rPr lang="en">
                <a:latin typeface="Arial"/>
                <a:ea typeface="Arial"/>
                <a:cs typeface="Arial"/>
                <a:sym typeface="Arial"/>
              </a:rPr>
              <a:t> </a:t>
            </a:r>
            <a:endParaRPr>
              <a:latin typeface="Arial"/>
              <a:ea typeface="Arial"/>
              <a:cs typeface="Arial"/>
              <a:sym typeface="Arial"/>
            </a:endParaRPr>
          </a:p>
          <a:p>
            <a:pPr indent="0" lvl="0" marL="0" rtl="0" algn="l">
              <a:spcBef>
                <a:spcPts val="1600"/>
              </a:spcBef>
              <a:spcAft>
                <a:spcPts val="1600"/>
              </a:spcAft>
              <a:buNone/>
            </a:pPr>
            <a:r>
              <a:t/>
            </a:r>
            <a:endParaRPr/>
          </a:p>
        </p:txBody>
      </p:sp>
      <p:pic>
        <p:nvPicPr>
          <p:cNvPr id="204" name="Google Shape;204;p41"/>
          <p:cNvPicPr preferRelativeResize="0"/>
          <p:nvPr/>
        </p:nvPicPr>
        <p:blipFill>
          <a:blip r:embed="rId3">
            <a:alphaModFix/>
          </a:blip>
          <a:stretch>
            <a:fillRect/>
          </a:stretch>
        </p:blipFill>
        <p:spPr>
          <a:xfrm>
            <a:off x="623400" y="2078200"/>
            <a:ext cx="7429465" cy="24906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pic>
        <p:nvPicPr>
          <p:cNvPr descr="White cloud in front of dark blue star-filled sky" id="209" name="Google Shape;209;p42"/>
          <p:cNvPicPr preferRelativeResize="0"/>
          <p:nvPr/>
        </p:nvPicPr>
        <p:blipFill rotWithShape="1">
          <a:blip r:embed="rId3">
            <a:alphaModFix/>
          </a:blip>
          <a:srcRect b="17067" l="0" r="1719" t="0"/>
          <a:stretch/>
        </p:blipFill>
        <p:spPr>
          <a:xfrm>
            <a:off x="0" y="-210225"/>
            <a:ext cx="9144001" cy="5143500"/>
          </a:xfrm>
          <a:prstGeom prst="rect">
            <a:avLst/>
          </a:prstGeom>
          <a:noFill/>
          <a:ln>
            <a:noFill/>
          </a:ln>
        </p:spPr>
      </p:pic>
      <p:sp>
        <p:nvSpPr>
          <p:cNvPr id="210" name="Google Shape;210;p42"/>
          <p:cNvSpPr txBox="1"/>
          <p:nvPr>
            <p:ph type="ctrTitle"/>
          </p:nvPr>
        </p:nvSpPr>
        <p:spPr>
          <a:xfrm>
            <a:off x="713250" y="721375"/>
            <a:ext cx="8123100" cy="3588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6000"/>
              <a:t>SVD in Image Compression</a:t>
            </a:r>
            <a:endParaRPr sz="60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4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Why bother compressing image ?</a:t>
            </a:r>
            <a:endParaRPr/>
          </a:p>
        </p:txBody>
      </p:sp>
      <p:sp>
        <p:nvSpPr>
          <p:cNvPr id="216" name="Google Shape;216;p4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SzPts val="2200"/>
              <a:buChar char="●"/>
            </a:pPr>
            <a:r>
              <a:rPr lang="en" sz="2200"/>
              <a:t>Storing and Sharing high resolution images comes at a cost</a:t>
            </a:r>
            <a:endParaRPr sz="2200"/>
          </a:p>
          <a:p>
            <a:pPr indent="-342900" lvl="1" marL="914400" rtl="0" algn="l">
              <a:spcBef>
                <a:spcPts val="0"/>
              </a:spcBef>
              <a:spcAft>
                <a:spcPts val="0"/>
              </a:spcAft>
              <a:buSzPts val="1800"/>
              <a:buChar char="○"/>
            </a:pPr>
            <a:r>
              <a:rPr lang="en" sz="1800"/>
              <a:t>Requires more storage</a:t>
            </a:r>
            <a:endParaRPr sz="1800"/>
          </a:p>
          <a:p>
            <a:pPr indent="-342900" lvl="1" marL="914400" rtl="0" algn="l">
              <a:spcBef>
                <a:spcPts val="0"/>
              </a:spcBef>
              <a:spcAft>
                <a:spcPts val="0"/>
              </a:spcAft>
              <a:buSzPts val="1800"/>
              <a:buChar char="○"/>
            </a:pPr>
            <a:r>
              <a:rPr lang="en" sz="1800"/>
              <a:t>Requires more time for transmission</a:t>
            </a:r>
            <a:endParaRPr sz="1800"/>
          </a:p>
          <a:p>
            <a:pPr indent="-342900" lvl="1" marL="914400" rtl="0" algn="l">
              <a:spcBef>
                <a:spcPts val="0"/>
              </a:spcBef>
              <a:spcAft>
                <a:spcPts val="0"/>
              </a:spcAft>
              <a:buSzPts val="1800"/>
              <a:buChar char="○"/>
            </a:pPr>
            <a:r>
              <a:rPr lang="en" sz="1800"/>
              <a:t>Consumes higher bandwidth</a:t>
            </a:r>
            <a:endParaRPr sz="1800"/>
          </a:p>
          <a:p>
            <a:pPr indent="-342900" lvl="0" marL="457200" rtl="0" algn="l">
              <a:spcBef>
                <a:spcPts val="0"/>
              </a:spcBef>
              <a:spcAft>
                <a:spcPts val="0"/>
              </a:spcAft>
              <a:buSzPts val="1800"/>
              <a:buChar char="●"/>
            </a:pPr>
            <a:r>
              <a:rPr lang="en"/>
              <a:t>Modern day websites uses lot of images</a:t>
            </a:r>
            <a:endParaRPr/>
          </a:p>
          <a:p>
            <a:pPr indent="-342900" lvl="0" marL="457200" rtl="0" algn="l">
              <a:spcBef>
                <a:spcPts val="0"/>
              </a:spcBef>
              <a:spcAft>
                <a:spcPts val="0"/>
              </a:spcAft>
              <a:buSzPts val="1800"/>
              <a:buChar char="●"/>
            </a:pPr>
            <a:r>
              <a:rPr lang="en"/>
              <a:t>Hence, without image compression, </a:t>
            </a:r>
            <a:r>
              <a:rPr lang="en"/>
              <a:t>things</a:t>
            </a:r>
            <a:r>
              <a:rPr lang="en"/>
              <a:t> will become very slow</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en" sz="2400">
                <a:solidFill>
                  <a:srgbClr val="000000"/>
                </a:solidFill>
                <a:latin typeface="Arial"/>
                <a:ea typeface="Arial"/>
                <a:cs typeface="Arial"/>
                <a:sym typeface="Arial"/>
              </a:rPr>
              <a:t>1. Introduction</a:t>
            </a:r>
            <a:endParaRPr b="1" sz="2400">
              <a:solidFill>
                <a:srgbClr val="000000"/>
              </a:solidFill>
              <a:latin typeface="Arial"/>
              <a:ea typeface="Arial"/>
              <a:cs typeface="Arial"/>
              <a:sym typeface="Arial"/>
            </a:endParaRPr>
          </a:p>
          <a:p>
            <a:pPr indent="0" lvl="0" marL="0" rtl="0" algn="l">
              <a:spcBef>
                <a:spcPts val="1200"/>
              </a:spcBef>
              <a:spcAft>
                <a:spcPts val="0"/>
              </a:spcAft>
              <a:buNone/>
            </a:pPr>
            <a:r>
              <a:t/>
            </a:r>
            <a:endParaRPr sz="3700"/>
          </a:p>
        </p:txBody>
      </p:sp>
      <p:sp>
        <p:nvSpPr>
          <p:cNvPr id="111" name="Google Shape;111;p26"/>
          <p:cNvSpPr txBox="1"/>
          <p:nvPr>
            <p:ph idx="1" type="body"/>
          </p:nvPr>
        </p:nvSpPr>
        <p:spPr>
          <a:xfrm>
            <a:off x="311700" y="1396375"/>
            <a:ext cx="8520600" cy="31725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Font typeface="Arial"/>
              <a:buChar char="●"/>
            </a:pPr>
            <a:r>
              <a:rPr lang="en" sz="2400">
                <a:latin typeface="Arial"/>
                <a:ea typeface="Arial"/>
                <a:cs typeface="Arial"/>
                <a:sym typeface="Arial"/>
              </a:rPr>
              <a:t>Image compression is the process of minimizing the amount of data needed to represent an image. </a:t>
            </a:r>
            <a:endParaRPr sz="2400">
              <a:latin typeface="Arial"/>
              <a:ea typeface="Arial"/>
              <a:cs typeface="Arial"/>
              <a:sym typeface="Arial"/>
            </a:endParaRPr>
          </a:p>
          <a:p>
            <a:pPr indent="-381000" lvl="0" marL="457200" rtl="0" algn="l">
              <a:spcBef>
                <a:spcPts val="0"/>
              </a:spcBef>
              <a:spcAft>
                <a:spcPts val="0"/>
              </a:spcAft>
              <a:buSzPts val="2400"/>
              <a:buChar char="●"/>
            </a:pPr>
            <a:r>
              <a:rPr lang="en" sz="2400">
                <a:latin typeface="Arial"/>
                <a:ea typeface="Arial"/>
                <a:cs typeface="Arial"/>
                <a:sym typeface="Arial"/>
              </a:rPr>
              <a:t>The storage and transmission of the images require memory space. By using image compression, we can reduce the storage space consumed by an image, so that the cost associated with the storage and transmission of the image can be minimized.</a:t>
            </a:r>
            <a:r>
              <a:rPr lang="en" sz="2400"/>
              <a:t> </a:t>
            </a:r>
            <a:endParaRPr sz="24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4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SVD helps in Image Compression</a:t>
            </a:r>
            <a:endParaRPr/>
          </a:p>
        </p:txBody>
      </p:sp>
      <p:sp>
        <p:nvSpPr>
          <p:cNvPr id="222" name="Google Shape;222;p4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2200"/>
              <a:t>With SVD, we can reduce the sizes of image matrices by transforming the original matrices into UΣV</a:t>
            </a:r>
            <a:r>
              <a:rPr baseline="30000" lang="en" sz="2200"/>
              <a:t>T</a:t>
            </a:r>
            <a:endParaRPr sz="2200"/>
          </a:p>
          <a:p>
            <a:pPr indent="-342900" lvl="1" marL="914400" rtl="0" algn="l">
              <a:spcBef>
                <a:spcPts val="0"/>
              </a:spcBef>
              <a:spcAft>
                <a:spcPts val="0"/>
              </a:spcAft>
              <a:buSzPts val="1800"/>
              <a:buChar char="○"/>
            </a:pPr>
            <a:r>
              <a:rPr lang="en" sz="1800"/>
              <a:t>Then, using the rank of a matrix, we can remove redundant information</a:t>
            </a:r>
            <a:endParaRPr sz="1800"/>
          </a:p>
          <a:p>
            <a:pPr indent="-342900" lvl="1" marL="914400" rtl="0" algn="l">
              <a:spcBef>
                <a:spcPts val="0"/>
              </a:spcBef>
              <a:spcAft>
                <a:spcPts val="0"/>
              </a:spcAft>
              <a:buSzPts val="1800"/>
              <a:buChar char="○"/>
            </a:pPr>
            <a:r>
              <a:rPr lang="en" sz="1800"/>
              <a:t>Which leads to us approximating the matrix by using fewer entries</a:t>
            </a:r>
            <a:endParaRPr sz="1800"/>
          </a:p>
          <a:p>
            <a:pPr indent="-368300" lvl="0" marL="457200" rtl="0" algn="l">
              <a:spcBef>
                <a:spcPts val="0"/>
              </a:spcBef>
              <a:spcAft>
                <a:spcPts val="0"/>
              </a:spcAft>
              <a:buSzPts val="2200"/>
              <a:buChar char="●"/>
            </a:pPr>
            <a:r>
              <a:rPr lang="en" sz="2200"/>
              <a:t>In turn, we get images indistinguishable from their original images - only using a percentage of the original storage space</a:t>
            </a:r>
            <a:endParaRPr sz="22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4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Main idea behind Image Compression using SVD</a:t>
            </a:r>
            <a:endParaRPr/>
          </a:p>
        </p:txBody>
      </p:sp>
      <p:sp>
        <p:nvSpPr>
          <p:cNvPr id="228" name="Google Shape;228;p4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2200"/>
              <a:t>Apply SVD to images and then extracting "enough" information from the images to recreate images that are "close" to their originals.</a:t>
            </a:r>
            <a:endParaRPr sz="1800"/>
          </a:p>
          <a:p>
            <a:pPr indent="-368300" lvl="0" marL="457200" rtl="0" algn="l">
              <a:spcBef>
                <a:spcPts val="0"/>
              </a:spcBef>
              <a:spcAft>
                <a:spcPts val="0"/>
              </a:spcAft>
              <a:buSzPts val="2200"/>
              <a:buChar char="●"/>
            </a:pPr>
            <a:r>
              <a:rPr lang="en" sz="2200"/>
              <a:t>Based on the level of detail that is needed in an image, we can choose to store more or less bytes in the compressed file</a:t>
            </a:r>
            <a:endParaRPr sz="22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4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SVD in detail</a:t>
            </a:r>
            <a:endParaRPr/>
          </a:p>
        </p:txBody>
      </p:sp>
      <p:sp>
        <p:nvSpPr>
          <p:cNvPr id="234" name="Google Shape;234;p4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SzPts val="2200"/>
              <a:buChar char="●"/>
            </a:pPr>
            <a:r>
              <a:rPr lang="en" sz="2200"/>
              <a:t>Suppose we have a grayscale image of size 126 x 128</a:t>
            </a:r>
            <a:endParaRPr sz="2200"/>
          </a:p>
          <a:p>
            <a:pPr indent="-368300" lvl="0" marL="457200" rtl="0" algn="l">
              <a:spcBef>
                <a:spcPts val="0"/>
              </a:spcBef>
              <a:spcAft>
                <a:spcPts val="0"/>
              </a:spcAft>
              <a:buSzPts val="2200"/>
              <a:buChar char="●"/>
            </a:pPr>
            <a:r>
              <a:rPr lang="en" sz="2200"/>
              <a:t>We can use a matrix to represent this image</a:t>
            </a:r>
            <a:endParaRPr sz="2200"/>
          </a:p>
          <a:p>
            <a:pPr indent="-342900" lvl="1" marL="914400" rtl="0" algn="l">
              <a:spcBef>
                <a:spcPts val="0"/>
              </a:spcBef>
              <a:spcAft>
                <a:spcPts val="0"/>
              </a:spcAft>
              <a:buSzPts val="1800"/>
              <a:buChar char="○"/>
            </a:pPr>
            <a:r>
              <a:rPr lang="en" sz="1800"/>
              <a:t>Each component is represented by a  0-255</a:t>
            </a:r>
            <a:endParaRPr sz="1800"/>
          </a:p>
          <a:p>
            <a:pPr indent="-342900" lvl="1" marL="914400" rtl="0" algn="l">
              <a:spcBef>
                <a:spcPts val="0"/>
              </a:spcBef>
              <a:spcAft>
                <a:spcPts val="0"/>
              </a:spcAft>
              <a:buSzPts val="1800"/>
              <a:buChar char="○"/>
            </a:pPr>
            <a:r>
              <a:rPr lang="en" sz="1800"/>
              <a:t>Write it as a 126X128 matrix A</a:t>
            </a:r>
            <a:endParaRPr sz="1800"/>
          </a:p>
          <a:p>
            <a:pPr indent="-368300" lvl="0" marL="457200" rtl="0" algn="l">
              <a:spcBef>
                <a:spcPts val="0"/>
              </a:spcBef>
              <a:spcAft>
                <a:spcPts val="0"/>
              </a:spcAft>
              <a:buSzPts val="2200"/>
              <a:buChar char="●"/>
            </a:pPr>
            <a:r>
              <a:rPr lang="en" sz="2200"/>
              <a:t>Next, we can decompose A by SVD which gives us</a:t>
            </a:r>
            <a:endParaRPr sz="2200"/>
          </a:p>
          <a:p>
            <a:pPr indent="-317500" lvl="1" marL="914400" rtl="0" algn="l">
              <a:spcBef>
                <a:spcPts val="0"/>
              </a:spcBef>
              <a:spcAft>
                <a:spcPts val="0"/>
              </a:spcAft>
              <a:buSzPts val="1400"/>
              <a:buChar char="○"/>
            </a:pPr>
            <a:r>
              <a:rPr lang="en" sz="1800"/>
              <a:t>A = UΣV</a:t>
            </a:r>
            <a:r>
              <a:rPr baseline="30000" lang="en" sz="1800"/>
              <a:t>T</a:t>
            </a:r>
            <a:endParaRPr sz="1800"/>
          </a:p>
          <a:p>
            <a:pPr indent="-342900" lvl="1" marL="914400" rtl="0" algn="l">
              <a:spcBef>
                <a:spcPts val="0"/>
              </a:spcBef>
              <a:spcAft>
                <a:spcPts val="0"/>
              </a:spcAft>
              <a:buSzPts val="1800"/>
              <a:buChar char="○"/>
            </a:pPr>
            <a:r>
              <a:rPr lang="en" sz="1800"/>
              <a:t>U is 126x126, Σ is 126X128, and V is 128x128 matrices</a:t>
            </a:r>
            <a:endParaRPr sz="1800"/>
          </a:p>
          <a:p>
            <a:pPr indent="-342900" lvl="1" marL="914400" rtl="0" algn="l">
              <a:spcBef>
                <a:spcPts val="0"/>
              </a:spcBef>
              <a:spcAft>
                <a:spcPts val="0"/>
              </a:spcAft>
              <a:buSzPts val="1800"/>
              <a:buChar char="○"/>
            </a:pPr>
            <a:r>
              <a:rPr lang="en" sz="1800"/>
              <a:t>columns of U = eigenvectors of AA</a:t>
            </a:r>
            <a:r>
              <a:rPr baseline="30000" lang="en" sz="1800"/>
              <a:t>T</a:t>
            </a:r>
            <a:endParaRPr sz="1800"/>
          </a:p>
          <a:p>
            <a:pPr indent="-342900" lvl="1" marL="914400" rtl="0" algn="l">
              <a:spcBef>
                <a:spcPts val="0"/>
              </a:spcBef>
              <a:spcAft>
                <a:spcPts val="0"/>
              </a:spcAft>
              <a:buSzPts val="1800"/>
              <a:buChar char="○"/>
            </a:pPr>
            <a:r>
              <a:rPr lang="en" sz="1800"/>
              <a:t>diagonal entries of ∑= normalized singular values (√λ for A</a:t>
            </a:r>
            <a:r>
              <a:rPr baseline="30000" lang="en" sz="1800"/>
              <a:t>T</a:t>
            </a:r>
            <a:r>
              <a:rPr lang="en" sz="1800"/>
              <a:t>A)</a:t>
            </a:r>
            <a:endParaRPr sz="1800"/>
          </a:p>
          <a:p>
            <a:pPr indent="-342900" lvl="1" marL="914400" rtl="0" algn="l">
              <a:spcBef>
                <a:spcPts val="0"/>
              </a:spcBef>
              <a:spcAft>
                <a:spcPts val="0"/>
              </a:spcAft>
              <a:buSzPts val="1800"/>
              <a:buChar char="○"/>
            </a:pPr>
            <a:r>
              <a:rPr lang="en" sz="1800"/>
              <a:t>columns of V = eigenvectors of A</a:t>
            </a:r>
            <a:r>
              <a:rPr baseline="30000" lang="en" sz="1800"/>
              <a:t>T</a:t>
            </a:r>
            <a:r>
              <a:rPr lang="en" sz="1800"/>
              <a:t>A</a:t>
            </a:r>
            <a:endParaRPr sz="1800"/>
          </a:p>
          <a:p>
            <a:pPr indent="-342900" lvl="1" marL="914400" rtl="0" algn="l">
              <a:spcBef>
                <a:spcPts val="0"/>
              </a:spcBef>
              <a:spcAft>
                <a:spcPts val="0"/>
              </a:spcAft>
              <a:buSzPts val="1800"/>
              <a:buChar char="○"/>
            </a:pPr>
            <a:r>
              <a:rPr lang="en" sz="1800"/>
              <a:t>U and V are orthogonal matrices</a:t>
            </a:r>
            <a:endParaRPr sz="18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4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SVD in detail</a:t>
            </a:r>
            <a:endParaRPr/>
          </a:p>
        </p:txBody>
      </p:sp>
      <p:sp>
        <p:nvSpPr>
          <p:cNvPr id="240" name="Google Shape;240;p4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SzPts val="2200"/>
              <a:buChar char="●"/>
            </a:pPr>
            <a:r>
              <a:rPr lang="en" sz="2200"/>
              <a:t>SVD, singular values = rank(A)</a:t>
            </a:r>
            <a:endParaRPr sz="2200"/>
          </a:p>
          <a:p>
            <a:pPr indent="-368300" lvl="0" marL="457200" rtl="0" algn="l">
              <a:spcBef>
                <a:spcPts val="0"/>
              </a:spcBef>
              <a:spcAft>
                <a:spcPts val="0"/>
              </a:spcAft>
              <a:buSzPts val="2200"/>
              <a:buChar char="●"/>
            </a:pPr>
            <a:r>
              <a:rPr lang="en" sz="2200"/>
              <a:t>Furthermore, the matrix A can also be written as a sum of rank 1 matrices</a:t>
            </a:r>
            <a:endParaRPr sz="2200"/>
          </a:p>
          <a:p>
            <a:pPr indent="-342900" lvl="1" marL="914400" rtl="0" algn="l">
              <a:spcBef>
                <a:spcPts val="0"/>
              </a:spcBef>
              <a:spcAft>
                <a:spcPts val="0"/>
              </a:spcAft>
              <a:buSzPts val="1800"/>
              <a:buChar char="○"/>
            </a:pPr>
            <a:r>
              <a:rPr lang="en" sz="1800"/>
              <a:t>A = σ</a:t>
            </a:r>
            <a:r>
              <a:rPr baseline="-25000" lang="en" sz="1800"/>
              <a:t>1</a:t>
            </a:r>
            <a:r>
              <a:rPr lang="en" sz="1800"/>
              <a:t>u</a:t>
            </a:r>
            <a:r>
              <a:rPr baseline="-25000" lang="en" sz="1800"/>
              <a:t>1</a:t>
            </a:r>
            <a:r>
              <a:rPr lang="en" sz="1800"/>
              <a:t>v</a:t>
            </a:r>
            <a:r>
              <a:rPr baseline="-25000" lang="en" sz="1800"/>
              <a:t>1</a:t>
            </a:r>
            <a:r>
              <a:rPr baseline="30000" lang="en" sz="1800"/>
              <a:t>T</a:t>
            </a:r>
            <a:r>
              <a:rPr lang="en" sz="1800"/>
              <a:t> + </a:t>
            </a:r>
            <a:r>
              <a:rPr lang="en" sz="1800"/>
              <a:t>σ</a:t>
            </a:r>
            <a:r>
              <a:rPr baseline="-25000" lang="en" sz="1800"/>
              <a:t>2</a:t>
            </a:r>
            <a:r>
              <a:rPr lang="en" sz="1800"/>
              <a:t>u</a:t>
            </a:r>
            <a:r>
              <a:rPr baseline="-25000" lang="en" sz="1800"/>
              <a:t>2</a:t>
            </a:r>
            <a:r>
              <a:rPr lang="en" sz="1800"/>
              <a:t>v</a:t>
            </a:r>
            <a:r>
              <a:rPr baseline="-25000" lang="en" sz="1800"/>
              <a:t>2</a:t>
            </a:r>
            <a:r>
              <a:rPr baseline="30000" lang="en" sz="1800"/>
              <a:t>T</a:t>
            </a:r>
            <a:r>
              <a:rPr lang="en" sz="1800"/>
              <a:t> +…+ </a:t>
            </a:r>
            <a:r>
              <a:rPr lang="en" sz="1800"/>
              <a:t>σ</a:t>
            </a:r>
            <a:r>
              <a:rPr baseline="-25000" lang="en" sz="1800"/>
              <a:t>n</a:t>
            </a:r>
            <a:r>
              <a:rPr lang="en" sz="1800"/>
              <a:t>u</a:t>
            </a:r>
            <a:r>
              <a:rPr baseline="-25000" lang="en" sz="1800"/>
              <a:t>n</a:t>
            </a:r>
            <a:r>
              <a:rPr lang="en" sz="1800"/>
              <a:t>v</a:t>
            </a:r>
            <a:r>
              <a:rPr baseline="-25000" lang="en" sz="1800"/>
              <a:t>n</a:t>
            </a:r>
            <a:r>
              <a:rPr baseline="30000" lang="en" sz="1800"/>
              <a:t>T</a:t>
            </a:r>
            <a:endParaRPr sz="1800"/>
          </a:p>
          <a:p>
            <a:pPr indent="-342900" lvl="1" marL="914400" rtl="0" algn="l">
              <a:spcBef>
                <a:spcPts val="0"/>
              </a:spcBef>
              <a:spcAft>
                <a:spcPts val="0"/>
              </a:spcAft>
              <a:buSzPts val="1800"/>
              <a:buChar char="○"/>
            </a:pPr>
            <a:r>
              <a:rPr lang="en" sz="1800"/>
              <a:t>each rank 1 matrix u</a:t>
            </a:r>
            <a:r>
              <a:rPr baseline="-25000" lang="en" sz="1800"/>
              <a:t>k</a:t>
            </a:r>
            <a:r>
              <a:rPr lang="en" sz="1800"/>
              <a:t>v</a:t>
            </a:r>
            <a:r>
              <a:rPr baseline="-25000" lang="en" sz="1800"/>
              <a:t>k</a:t>
            </a:r>
            <a:r>
              <a:rPr baseline="30000" lang="en" sz="1800"/>
              <a:t>T</a:t>
            </a:r>
            <a:r>
              <a:rPr lang="en" sz="1800"/>
              <a:t> is the size of the original matrix. Each one of these matrices is a called a mode.</a:t>
            </a:r>
            <a:endParaRPr sz="1800"/>
          </a:p>
          <a:p>
            <a:pPr indent="-368300" lvl="0" marL="457200" rtl="0" algn="l">
              <a:spcBef>
                <a:spcPts val="0"/>
              </a:spcBef>
              <a:spcAft>
                <a:spcPts val="0"/>
              </a:spcAft>
              <a:buSzPts val="2200"/>
              <a:buChar char="●"/>
            </a:pPr>
            <a:r>
              <a:rPr lang="en" sz="2200"/>
              <a:t>Since the singular values σ</a:t>
            </a:r>
            <a:r>
              <a:rPr baseline="-25000" lang="en" sz="2200"/>
              <a:t>i</a:t>
            </a:r>
            <a:r>
              <a:rPr lang="en" sz="2200"/>
              <a:t> are ordered as σ</a:t>
            </a:r>
            <a:r>
              <a:rPr baseline="-25000" lang="en" sz="2200"/>
              <a:t>1</a:t>
            </a:r>
            <a:r>
              <a:rPr lang="en" sz="2200"/>
              <a:t> ≥ </a:t>
            </a:r>
            <a:r>
              <a:rPr lang="en" sz="2200"/>
              <a:t>σ</a:t>
            </a:r>
            <a:r>
              <a:rPr baseline="-25000" lang="en" sz="2200"/>
              <a:t>2</a:t>
            </a:r>
            <a:r>
              <a:rPr lang="en" sz="2200"/>
              <a:t> ≥…≥ </a:t>
            </a:r>
            <a:r>
              <a:rPr lang="en" sz="2200"/>
              <a:t>σ</a:t>
            </a:r>
            <a:r>
              <a:rPr baseline="-25000" lang="en" sz="2200"/>
              <a:t>n</a:t>
            </a:r>
            <a:r>
              <a:rPr lang="en" sz="2200"/>
              <a:t> ≥ 0, significant compression of the image is possible if the spectrum of singular values has only a few very strong entries</a:t>
            </a:r>
            <a:endParaRPr sz="22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4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SVD in detail</a:t>
            </a:r>
            <a:endParaRPr/>
          </a:p>
        </p:txBody>
      </p:sp>
      <p:sp>
        <p:nvSpPr>
          <p:cNvPr id="246" name="Google Shape;246;p4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SzPts val="2200"/>
              <a:buChar char="●"/>
            </a:pPr>
            <a:r>
              <a:rPr lang="en" sz="2200"/>
              <a:t>By eliminating small singular values, we can approximate A</a:t>
            </a:r>
            <a:endParaRPr sz="2200"/>
          </a:p>
          <a:p>
            <a:pPr indent="-368300" lvl="0" marL="457200" rtl="0" algn="l">
              <a:spcBef>
                <a:spcPts val="0"/>
              </a:spcBef>
              <a:spcAft>
                <a:spcPts val="0"/>
              </a:spcAft>
              <a:buSzPts val="2200"/>
              <a:buChar char="●"/>
            </a:pPr>
            <a:r>
              <a:rPr lang="en" sz="2200"/>
              <a:t>We can therefore reconstruct the image from just a subset of modes</a:t>
            </a:r>
            <a:endParaRPr sz="22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4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Demonstration</a:t>
            </a:r>
            <a:endParaRPr/>
          </a:p>
        </p:txBody>
      </p:sp>
      <p:pic>
        <p:nvPicPr>
          <p:cNvPr id="252" name="Google Shape;252;p49"/>
          <p:cNvPicPr preferRelativeResize="0"/>
          <p:nvPr/>
        </p:nvPicPr>
        <p:blipFill>
          <a:blip r:embed="rId3">
            <a:alphaModFix/>
          </a:blip>
          <a:stretch>
            <a:fillRect/>
          </a:stretch>
        </p:blipFill>
        <p:spPr>
          <a:xfrm>
            <a:off x="1656650" y="1140300"/>
            <a:ext cx="2695500" cy="3547525"/>
          </a:xfrm>
          <a:prstGeom prst="rect">
            <a:avLst/>
          </a:prstGeom>
          <a:noFill/>
          <a:ln>
            <a:noFill/>
          </a:ln>
        </p:spPr>
      </p:pic>
      <p:pic>
        <p:nvPicPr>
          <p:cNvPr id="253" name="Google Shape;253;p49"/>
          <p:cNvPicPr preferRelativeResize="0"/>
          <p:nvPr/>
        </p:nvPicPr>
        <p:blipFill>
          <a:blip r:embed="rId4">
            <a:alphaModFix/>
          </a:blip>
          <a:stretch>
            <a:fillRect/>
          </a:stretch>
        </p:blipFill>
        <p:spPr>
          <a:xfrm>
            <a:off x="5694900" y="1140300"/>
            <a:ext cx="2734955" cy="3395125"/>
          </a:xfrm>
          <a:prstGeom prst="rect">
            <a:avLst/>
          </a:prstGeom>
          <a:noFill/>
          <a:ln>
            <a:noFill/>
          </a:ln>
        </p:spPr>
      </p:pic>
      <p:sp>
        <p:nvSpPr>
          <p:cNvPr id="254" name="Google Shape;254;p49"/>
          <p:cNvSpPr txBox="1"/>
          <p:nvPr/>
        </p:nvSpPr>
        <p:spPr>
          <a:xfrm>
            <a:off x="1698325" y="4755300"/>
            <a:ext cx="2583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255" name="Google Shape;255;p49"/>
          <p:cNvSpPr txBox="1"/>
          <p:nvPr/>
        </p:nvSpPr>
        <p:spPr>
          <a:xfrm>
            <a:off x="5859225" y="4658275"/>
            <a:ext cx="2389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Proxima Nova"/>
                <a:ea typeface="Proxima Nova"/>
                <a:cs typeface="Proxima Nova"/>
                <a:sym typeface="Proxima Nova"/>
              </a:rPr>
              <a:t>first 5 diagonal entries</a:t>
            </a:r>
            <a:endParaRPr>
              <a:latin typeface="Proxima Nova"/>
              <a:ea typeface="Proxima Nova"/>
              <a:cs typeface="Proxima Nova"/>
              <a:sym typeface="Proxima Nova"/>
            </a:endParaRPr>
          </a:p>
        </p:txBody>
      </p:sp>
      <p:sp>
        <p:nvSpPr>
          <p:cNvPr id="256" name="Google Shape;256;p49"/>
          <p:cNvSpPr txBox="1"/>
          <p:nvPr/>
        </p:nvSpPr>
        <p:spPr>
          <a:xfrm>
            <a:off x="1698325" y="4658275"/>
            <a:ext cx="2389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Proxima Nova"/>
                <a:ea typeface="Proxima Nova"/>
                <a:cs typeface="Proxima Nova"/>
                <a:sym typeface="Proxima Nova"/>
              </a:rPr>
              <a:t>Original Image</a:t>
            </a:r>
            <a:endParaRPr>
              <a:latin typeface="Proxima Nova"/>
              <a:ea typeface="Proxima Nova"/>
              <a:cs typeface="Proxima Nova"/>
              <a:sym typeface="Proxima Nova"/>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5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Demonstration</a:t>
            </a:r>
            <a:endParaRPr/>
          </a:p>
        </p:txBody>
      </p:sp>
      <p:pic>
        <p:nvPicPr>
          <p:cNvPr id="262" name="Google Shape;262;p50"/>
          <p:cNvPicPr preferRelativeResize="0"/>
          <p:nvPr/>
        </p:nvPicPr>
        <p:blipFill>
          <a:blip r:embed="rId3">
            <a:alphaModFix/>
          </a:blip>
          <a:stretch>
            <a:fillRect/>
          </a:stretch>
        </p:blipFill>
        <p:spPr>
          <a:xfrm>
            <a:off x="1656650" y="1140300"/>
            <a:ext cx="2695500" cy="3547525"/>
          </a:xfrm>
          <a:prstGeom prst="rect">
            <a:avLst/>
          </a:prstGeom>
          <a:noFill/>
          <a:ln>
            <a:noFill/>
          </a:ln>
        </p:spPr>
      </p:pic>
      <p:sp>
        <p:nvSpPr>
          <p:cNvPr id="263" name="Google Shape;263;p50"/>
          <p:cNvSpPr txBox="1"/>
          <p:nvPr/>
        </p:nvSpPr>
        <p:spPr>
          <a:xfrm>
            <a:off x="1698325" y="4755300"/>
            <a:ext cx="2583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264" name="Google Shape;264;p50"/>
          <p:cNvSpPr txBox="1"/>
          <p:nvPr/>
        </p:nvSpPr>
        <p:spPr>
          <a:xfrm>
            <a:off x="5859225" y="4658275"/>
            <a:ext cx="2389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Proxima Nova"/>
                <a:ea typeface="Proxima Nova"/>
                <a:cs typeface="Proxima Nova"/>
                <a:sym typeface="Proxima Nova"/>
              </a:rPr>
              <a:t>first 20 diagonal entries</a:t>
            </a:r>
            <a:endParaRPr>
              <a:latin typeface="Proxima Nova"/>
              <a:ea typeface="Proxima Nova"/>
              <a:cs typeface="Proxima Nova"/>
              <a:sym typeface="Proxima Nova"/>
            </a:endParaRPr>
          </a:p>
        </p:txBody>
      </p:sp>
      <p:sp>
        <p:nvSpPr>
          <p:cNvPr id="265" name="Google Shape;265;p50"/>
          <p:cNvSpPr txBox="1"/>
          <p:nvPr/>
        </p:nvSpPr>
        <p:spPr>
          <a:xfrm>
            <a:off x="1698325" y="4658275"/>
            <a:ext cx="2389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Proxima Nova"/>
                <a:ea typeface="Proxima Nova"/>
                <a:cs typeface="Proxima Nova"/>
                <a:sym typeface="Proxima Nova"/>
              </a:rPr>
              <a:t>Original Image</a:t>
            </a:r>
            <a:endParaRPr>
              <a:latin typeface="Proxima Nova"/>
              <a:ea typeface="Proxima Nova"/>
              <a:cs typeface="Proxima Nova"/>
              <a:sym typeface="Proxima Nova"/>
            </a:endParaRPr>
          </a:p>
        </p:txBody>
      </p:sp>
      <p:pic>
        <p:nvPicPr>
          <p:cNvPr id="266" name="Google Shape;266;p50"/>
          <p:cNvPicPr preferRelativeResize="0"/>
          <p:nvPr/>
        </p:nvPicPr>
        <p:blipFill>
          <a:blip r:embed="rId4">
            <a:alphaModFix/>
          </a:blip>
          <a:stretch>
            <a:fillRect/>
          </a:stretch>
        </p:blipFill>
        <p:spPr>
          <a:xfrm>
            <a:off x="5859225" y="1170125"/>
            <a:ext cx="2425353" cy="33357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5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Demonstration</a:t>
            </a:r>
            <a:endParaRPr/>
          </a:p>
        </p:txBody>
      </p:sp>
      <p:pic>
        <p:nvPicPr>
          <p:cNvPr id="272" name="Google Shape;272;p51"/>
          <p:cNvPicPr preferRelativeResize="0"/>
          <p:nvPr/>
        </p:nvPicPr>
        <p:blipFill>
          <a:blip r:embed="rId3">
            <a:alphaModFix/>
          </a:blip>
          <a:stretch>
            <a:fillRect/>
          </a:stretch>
        </p:blipFill>
        <p:spPr>
          <a:xfrm>
            <a:off x="1656650" y="1140300"/>
            <a:ext cx="2695500" cy="3547525"/>
          </a:xfrm>
          <a:prstGeom prst="rect">
            <a:avLst/>
          </a:prstGeom>
          <a:noFill/>
          <a:ln>
            <a:noFill/>
          </a:ln>
        </p:spPr>
      </p:pic>
      <p:sp>
        <p:nvSpPr>
          <p:cNvPr id="273" name="Google Shape;273;p51"/>
          <p:cNvSpPr txBox="1"/>
          <p:nvPr/>
        </p:nvSpPr>
        <p:spPr>
          <a:xfrm>
            <a:off x="1698325" y="4755300"/>
            <a:ext cx="2583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274" name="Google Shape;274;p51"/>
          <p:cNvSpPr txBox="1"/>
          <p:nvPr/>
        </p:nvSpPr>
        <p:spPr>
          <a:xfrm>
            <a:off x="5859225" y="4658275"/>
            <a:ext cx="2389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Proxima Nova"/>
                <a:ea typeface="Proxima Nova"/>
                <a:cs typeface="Proxima Nova"/>
                <a:sym typeface="Proxima Nova"/>
              </a:rPr>
              <a:t>first 100 diagonal entries</a:t>
            </a:r>
            <a:endParaRPr>
              <a:latin typeface="Proxima Nova"/>
              <a:ea typeface="Proxima Nova"/>
              <a:cs typeface="Proxima Nova"/>
              <a:sym typeface="Proxima Nova"/>
            </a:endParaRPr>
          </a:p>
        </p:txBody>
      </p:sp>
      <p:sp>
        <p:nvSpPr>
          <p:cNvPr id="275" name="Google Shape;275;p51"/>
          <p:cNvSpPr txBox="1"/>
          <p:nvPr/>
        </p:nvSpPr>
        <p:spPr>
          <a:xfrm>
            <a:off x="1698325" y="4658275"/>
            <a:ext cx="2389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Proxima Nova"/>
                <a:ea typeface="Proxima Nova"/>
                <a:cs typeface="Proxima Nova"/>
                <a:sym typeface="Proxima Nova"/>
              </a:rPr>
              <a:t>Original Image</a:t>
            </a:r>
            <a:endParaRPr>
              <a:latin typeface="Proxima Nova"/>
              <a:ea typeface="Proxima Nova"/>
              <a:cs typeface="Proxima Nova"/>
              <a:sym typeface="Proxima Nova"/>
            </a:endParaRPr>
          </a:p>
        </p:txBody>
      </p:sp>
      <p:pic>
        <p:nvPicPr>
          <p:cNvPr id="276" name="Google Shape;276;p51"/>
          <p:cNvPicPr preferRelativeResize="0"/>
          <p:nvPr/>
        </p:nvPicPr>
        <p:blipFill>
          <a:blip r:embed="rId4">
            <a:alphaModFix/>
          </a:blip>
          <a:stretch>
            <a:fillRect/>
          </a:stretch>
        </p:blipFill>
        <p:spPr>
          <a:xfrm>
            <a:off x="5859225" y="1322525"/>
            <a:ext cx="2517815" cy="33357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52"/>
          <p:cNvSpPr txBox="1"/>
          <p:nvPr>
            <p:ph type="title"/>
          </p:nvPr>
        </p:nvSpPr>
        <p:spPr>
          <a:xfrm>
            <a:off x="0" y="0"/>
            <a:ext cx="9144000" cy="1017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                                    Application</a:t>
            </a:r>
            <a:endParaRPr/>
          </a:p>
          <a:p>
            <a:pPr indent="0" lvl="0" marL="0" rtl="0" algn="l">
              <a:spcBef>
                <a:spcPts val="0"/>
              </a:spcBef>
              <a:spcAft>
                <a:spcPts val="0"/>
              </a:spcAft>
              <a:buNone/>
            </a:pPr>
            <a:r>
              <a:rPr lang="en"/>
              <a:t>                    Presented by Dablu Chauhan</a:t>
            </a:r>
            <a:endParaRPr/>
          </a:p>
        </p:txBody>
      </p:sp>
      <p:sp>
        <p:nvSpPr>
          <p:cNvPr id="282" name="Google Shape;282;p52"/>
          <p:cNvSpPr txBox="1"/>
          <p:nvPr>
            <p:ph idx="1" type="body"/>
          </p:nvPr>
        </p:nvSpPr>
        <p:spPr>
          <a:xfrm>
            <a:off x="0" y="863150"/>
            <a:ext cx="9144000" cy="4280400"/>
          </a:xfrm>
          <a:prstGeom prst="rect">
            <a:avLst/>
          </a:prstGeom>
        </p:spPr>
        <p:txBody>
          <a:bodyPr anchorCtr="0" anchor="t" bIns="91425" lIns="91425" spcFirstLastPara="1" rIns="91425" wrap="square" tIns="91425">
            <a:normAutofit/>
          </a:bodyPr>
          <a:lstStyle/>
          <a:p>
            <a:pPr indent="0" lvl="0" marL="457200" rtl="0" algn="l">
              <a:spcBef>
                <a:spcPts val="1200"/>
              </a:spcBef>
              <a:spcAft>
                <a:spcPts val="0"/>
              </a:spcAft>
              <a:buNone/>
            </a:pPr>
            <a:r>
              <a:rPr b="1" lang="en" sz="2100">
                <a:solidFill>
                  <a:schemeClr val="dk1"/>
                </a:solidFill>
              </a:rPr>
              <a:t>Least Square problems</a:t>
            </a:r>
            <a:endParaRPr b="1" sz="2100">
              <a:solidFill>
                <a:schemeClr val="dk1"/>
              </a:solidFill>
            </a:endParaRPr>
          </a:p>
          <a:p>
            <a:pPr indent="0" lvl="0" marL="457200" rtl="0" algn="l">
              <a:spcBef>
                <a:spcPts val="1200"/>
              </a:spcBef>
              <a:spcAft>
                <a:spcPts val="0"/>
              </a:spcAft>
              <a:buNone/>
            </a:pPr>
            <a:r>
              <a:rPr lang="en" sz="2200">
                <a:solidFill>
                  <a:schemeClr val="dk1"/>
                </a:solidFill>
              </a:rPr>
              <a:t>I</a:t>
            </a:r>
            <a:r>
              <a:rPr lang="en" sz="1700">
                <a:solidFill>
                  <a:schemeClr val="dk1"/>
                </a:solidFill>
              </a:rPr>
              <a:t>n real life, there might be times when we want to find a “best-fitting” curve to a set of some given points. </a:t>
            </a:r>
            <a:endParaRPr sz="1700">
              <a:solidFill>
                <a:schemeClr val="dk1"/>
              </a:solidFill>
            </a:endParaRPr>
          </a:p>
          <a:p>
            <a:pPr indent="0" lvl="0" marL="457200" rtl="0" algn="l">
              <a:spcBef>
                <a:spcPts val="1200"/>
              </a:spcBef>
              <a:spcAft>
                <a:spcPts val="0"/>
              </a:spcAft>
              <a:buNone/>
            </a:pPr>
            <a:r>
              <a:t/>
            </a:r>
            <a:endParaRPr sz="1700">
              <a:solidFill>
                <a:schemeClr val="dk1"/>
              </a:solidFill>
            </a:endParaRPr>
          </a:p>
          <a:p>
            <a:pPr indent="0" lvl="0" marL="457200" rtl="0" algn="l">
              <a:spcBef>
                <a:spcPts val="1200"/>
              </a:spcBef>
              <a:spcAft>
                <a:spcPts val="0"/>
              </a:spcAft>
              <a:buNone/>
            </a:pPr>
            <a:r>
              <a:rPr lang="en" sz="1700">
                <a:solidFill>
                  <a:schemeClr val="dk1"/>
                </a:solidFill>
              </a:rPr>
              <a:t>For example, people might want to find the relationship between the lean body mass of human bodies and their muscle strength or analyze how the housing price changes by years to obtain an estimation of the price in the future.[1]</a:t>
            </a:r>
            <a:endParaRPr sz="1700">
              <a:solidFill>
                <a:schemeClr val="dk1"/>
              </a:solidFill>
            </a:endParaRPr>
          </a:p>
          <a:p>
            <a:pPr indent="0" lvl="0" marL="457200" rtl="0" algn="l">
              <a:spcBef>
                <a:spcPts val="1200"/>
              </a:spcBef>
              <a:spcAft>
                <a:spcPts val="0"/>
              </a:spcAft>
              <a:buNone/>
            </a:pPr>
            <a:r>
              <a:t/>
            </a:r>
            <a:endParaRPr sz="1400">
              <a:solidFill>
                <a:schemeClr val="dk1"/>
              </a:solidFill>
            </a:endParaRPr>
          </a:p>
          <a:p>
            <a:pPr indent="0" lvl="0" marL="457200" rtl="0" algn="l">
              <a:spcBef>
                <a:spcPts val="1200"/>
              </a:spcBef>
              <a:spcAft>
                <a:spcPts val="1200"/>
              </a:spcAft>
              <a:buNone/>
            </a:pPr>
            <a:r>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53"/>
          <p:cNvSpPr txBox="1"/>
          <p:nvPr>
            <p:ph type="title"/>
          </p:nvPr>
        </p:nvSpPr>
        <p:spPr>
          <a:xfrm>
            <a:off x="0" y="0"/>
            <a:ext cx="9144000" cy="5143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lnSpc>
                <a:spcPct val="115000"/>
              </a:lnSpc>
              <a:spcBef>
                <a:spcPts val="1200"/>
              </a:spcBef>
              <a:spcAft>
                <a:spcPts val="0"/>
              </a:spcAft>
              <a:buNone/>
            </a:pPr>
            <a:r>
              <a:t/>
            </a:r>
            <a:endParaRPr b="1" sz="1000"/>
          </a:p>
          <a:p>
            <a:pPr indent="0" lvl="0" marL="0" rtl="0" algn="l">
              <a:lnSpc>
                <a:spcPct val="115000"/>
              </a:lnSpc>
              <a:spcBef>
                <a:spcPts val="1200"/>
              </a:spcBef>
              <a:spcAft>
                <a:spcPts val="0"/>
              </a:spcAft>
              <a:buClr>
                <a:schemeClr val="dk1"/>
              </a:buClr>
              <a:buSzPct val="110000"/>
              <a:buFont typeface="Arial"/>
              <a:buNone/>
            </a:pPr>
            <a:r>
              <a:rPr b="1" lang="en" sz="1000"/>
              <a:t>                                       </a:t>
            </a:r>
            <a:r>
              <a:rPr b="1" lang="en" sz="1444"/>
              <a:t>Least square solution of the relation between human lean body mass and muscle strength</a:t>
            </a:r>
            <a:endParaRPr b="1" sz="1444"/>
          </a:p>
          <a:p>
            <a:pPr indent="0" lvl="0" marL="0" rtl="0" algn="l">
              <a:spcBef>
                <a:spcPts val="1200"/>
              </a:spcBef>
              <a:spcAft>
                <a:spcPts val="0"/>
              </a:spcAft>
              <a:buNone/>
            </a:pPr>
            <a:r>
              <a:t/>
            </a:r>
            <a:endParaRPr/>
          </a:p>
        </p:txBody>
      </p:sp>
      <p:pic>
        <p:nvPicPr>
          <p:cNvPr id="288" name="Google Shape;288;p53"/>
          <p:cNvPicPr preferRelativeResize="0"/>
          <p:nvPr/>
        </p:nvPicPr>
        <p:blipFill>
          <a:blip r:embed="rId3">
            <a:alphaModFix/>
          </a:blip>
          <a:stretch>
            <a:fillRect/>
          </a:stretch>
        </p:blipFill>
        <p:spPr>
          <a:xfrm>
            <a:off x="1285825" y="474225"/>
            <a:ext cx="5553075" cy="34500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27"/>
          <p:cNvSpPr txBox="1"/>
          <p:nvPr>
            <p:ph idx="1" type="body"/>
          </p:nvPr>
        </p:nvSpPr>
        <p:spPr>
          <a:xfrm>
            <a:off x="311700" y="168175"/>
            <a:ext cx="8520600" cy="44007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Font typeface="Arial"/>
              <a:buChar char="●"/>
            </a:pPr>
            <a:r>
              <a:rPr lang="en" sz="2400">
                <a:latin typeface="Arial"/>
                <a:ea typeface="Arial"/>
                <a:cs typeface="Arial"/>
                <a:sym typeface="Arial"/>
              </a:rPr>
              <a:t>One approach to compress the image is by using SVD technique on the image matrix. </a:t>
            </a:r>
            <a:endParaRPr sz="2400">
              <a:latin typeface="Arial"/>
              <a:ea typeface="Arial"/>
              <a:cs typeface="Arial"/>
              <a:sym typeface="Arial"/>
            </a:endParaRPr>
          </a:p>
          <a:p>
            <a:pPr indent="-381000" lvl="0" marL="457200" rtl="0" algn="l">
              <a:spcBef>
                <a:spcPts val="0"/>
              </a:spcBef>
              <a:spcAft>
                <a:spcPts val="0"/>
              </a:spcAft>
              <a:buSzPts val="2400"/>
              <a:buFont typeface="Arial"/>
              <a:buChar char="●"/>
            </a:pPr>
            <a:r>
              <a:rPr lang="en" sz="2400">
                <a:latin typeface="Arial"/>
                <a:ea typeface="Arial"/>
                <a:cs typeface="Arial"/>
                <a:sym typeface="Arial"/>
              </a:rPr>
              <a:t>Singular Value Decomposition (SVD) is an effective tool for minimizing data storage and data transfer in the digital community.</a:t>
            </a:r>
            <a:endParaRPr sz="2400">
              <a:latin typeface="Arial"/>
              <a:ea typeface="Arial"/>
              <a:cs typeface="Arial"/>
              <a:sym typeface="Arial"/>
            </a:endParaRPr>
          </a:p>
          <a:p>
            <a:pPr indent="0" lvl="0" marL="457200" rtl="0" algn="l">
              <a:spcBef>
                <a:spcPts val="1600"/>
              </a:spcBef>
              <a:spcAft>
                <a:spcPts val="1600"/>
              </a:spcAft>
              <a:buNone/>
            </a:pPr>
            <a:r>
              <a:t/>
            </a:r>
            <a:endParaRPr sz="24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54"/>
          <p:cNvSpPr txBox="1"/>
          <p:nvPr>
            <p:ph type="title"/>
          </p:nvPr>
        </p:nvSpPr>
        <p:spPr>
          <a:xfrm>
            <a:off x="0" y="0"/>
            <a:ext cx="9144000" cy="5143500"/>
          </a:xfrm>
          <a:prstGeom prst="rect">
            <a:avLst/>
          </a:prstGeom>
        </p:spPr>
        <p:txBody>
          <a:bodyPr anchorCtr="0" anchor="t" bIns="91425" lIns="91425" spcFirstLastPara="1" rIns="91425" wrap="square" tIns="91425">
            <a:normAutofit/>
          </a:bodyPr>
          <a:lstStyle/>
          <a:p>
            <a:pPr indent="0" lvl="0" marL="0" rtl="0" algn="l">
              <a:lnSpc>
                <a:spcPct val="115000"/>
              </a:lnSpc>
              <a:spcBef>
                <a:spcPts val="1200"/>
              </a:spcBef>
              <a:spcAft>
                <a:spcPts val="0"/>
              </a:spcAft>
              <a:buNone/>
            </a:pPr>
            <a:r>
              <a:rPr b="1" lang="en" sz="1700"/>
              <a:t>2). Recommendation System</a:t>
            </a:r>
            <a:endParaRPr b="1" sz="1700"/>
          </a:p>
          <a:p>
            <a:pPr indent="0" lvl="0" marL="0" rtl="0" algn="l">
              <a:lnSpc>
                <a:spcPct val="115000"/>
              </a:lnSpc>
              <a:spcBef>
                <a:spcPts val="1200"/>
              </a:spcBef>
              <a:spcAft>
                <a:spcPts val="0"/>
              </a:spcAft>
              <a:buNone/>
            </a:pPr>
            <a:r>
              <a:rPr lang="en" sz="1800">
                <a:solidFill>
                  <a:srgbClr val="0A0A0A"/>
                </a:solidFill>
                <a:highlight>
                  <a:srgbClr val="FFFFFF"/>
                </a:highlight>
              </a:rPr>
              <a:t>A recommender system is an intelligent system that predicts the rating and preferences of users on products. The major application of recommender systems is in suggesting related video or music for generating a playlist for the user when they are engaged with a related item</a:t>
            </a:r>
            <a:endParaRPr sz="1800">
              <a:solidFill>
                <a:srgbClr val="0A0A0A"/>
              </a:solidFill>
              <a:highlight>
                <a:srgbClr val="FFFFFF"/>
              </a:highlight>
            </a:endParaRPr>
          </a:p>
          <a:p>
            <a:pPr indent="0" lvl="0" marL="0" rtl="0" algn="l">
              <a:lnSpc>
                <a:spcPct val="115000"/>
              </a:lnSpc>
              <a:spcBef>
                <a:spcPts val="1200"/>
              </a:spcBef>
              <a:spcAft>
                <a:spcPts val="0"/>
              </a:spcAft>
              <a:buNone/>
            </a:pPr>
            <a:r>
              <a:t/>
            </a:r>
            <a:endParaRPr sz="1800">
              <a:solidFill>
                <a:srgbClr val="0A0A0A"/>
              </a:solidFill>
              <a:highlight>
                <a:srgbClr val="FFFFFF"/>
              </a:highlight>
            </a:endParaRPr>
          </a:p>
          <a:p>
            <a:pPr indent="0" lvl="0" marL="0" rtl="0" algn="l">
              <a:lnSpc>
                <a:spcPct val="115000"/>
              </a:lnSpc>
              <a:spcBef>
                <a:spcPts val="1200"/>
              </a:spcBef>
              <a:spcAft>
                <a:spcPts val="0"/>
              </a:spcAft>
              <a:buNone/>
            </a:pPr>
            <a:r>
              <a:rPr lang="en" sz="1200">
                <a:solidFill>
                  <a:srgbClr val="0A0A0A"/>
                </a:solidFill>
                <a:highlight>
                  <a:srgbClr val="FFFFFF"/>
                </a:highlight>
              </a:rPr>
              <a:t>. </a:t>
            </a:r>
            <a:r>
              <a:rPr lang="en" sz="1877"/>
              <a:t>Companies such as Amazon and Netflix collect tons of data, for example, users’ browsing or purchasing records and provide recommendation to them according to some analyses on the data. </a:t>
            </a:r>
            <a:endParaRPr sz="1800">
              <a:solidFill>
                <a:srgbClr val="0A0A0A"/>
              </a:solidFill>
              <a:highlight>
                <a:srgbClr val="FFFFFF"/>
              </a:highlight>
            </a:endParaRPr>
          </a:p>
          <a:p>
            <a:pPr indent="0" lvl="0" marL="0" rtl="0" algn="l">
              <a:lnSpc>
                <a:spcPct val="115000"/>
              </a:lnSpc>
              <a:spcBef>
                <a:spcPts val="1200"/>
              </a:spcBef>
              <a:spcAft>
                <a:spcPts val="0"/>
              </a:spcAft>
              <a:buClr>
                <a:schemeClr val="dk1"/>
              </a:buClr>
              <a:buSzPts val="1100"/>
              <a:buFont typeface="Arial"/>
              <a:buNone/>
            </a:pPr>
            <a:r>
              <a:t/>
            </a:r>
            <a:endParaRPr sz="1800">
              <a:solidFill>
                <a:srgbClr val="0A0A0A"/>
              </a:solidFill>
              <a:highlight>
                <a:srgbClr val="FFFFFF"/>
              </a:highlight>
            </a:endParaRPr>
          </a:p>
          <a:p>
            <a:pPr indent="0" lvl="0" marL="0" rtl="0" algn="l">
              <a:spcBef>
                <a:spcPts val="1200"/>
              </a:spcBef>
              <a:spcAft>
                <a:spcPts val="0"/>
              </a:spcAft>
              <a:buNone/>
            </a:pPr>
            <a:r>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55"/>
          <p:cNvSpPr txBox="1"/>
          <p:nvPr>
            <p:ph type="title"/>
          </p:nvPr>
        </p:nvSpPr>
        <p:spPr>
          <a:xfrm>
            <a:off x="0" y="0"/>
            <a:ext cx="9144000" cy="5143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sz="2200"/>
          </a:p>
          <a:p>
            <a:pPr indent="0" lvl="0" marL="0" rtl="0" algn="l">
              <a:spcBef>
                <a:spcPts val="0"/>
              </a:spcBef>
              <a:spcAft>
                <a:spcPts val="0"/>
              </a:spcAft>
              <a:buNone/>
            </a:pPr>
            <a:r>
              <a:t/>
            </a:r>
            <a:endParaRPr sz="2200"/>
          </a:p>
          <a:p>
            <a:pPr indent="0" lvl="0" marL="0" rtl="0" algn="l">
              <a:spcBef>
                <a:spcPts val="0"/>
              </a:spcBef>
              <a:spcAft>
                <a:spcPts val="0"/>
              </a:spcAft>
              <a:buNone/>
            </a:pPr>
            <a:r>
              <a:t/>
            </a:r>
            <a:endParaRPr sz="2200"/>
          </a:p>
          <a:p>
            <a:pPr indent="0" lvl="0" marL="0" rtl="0" algn="l">
              <a:spcBef>
                <a:spcPts val="0"/>
              </a:spcBef>
              <a:spcAft>
                <a:spcPts val="0"/>
              </a:spcAft>
              <a:buNone/>
            </a:pPr>
            <a:r>
              <a:t/>
            </a:r>
            <a:endParaRPr sz="2200"/>
          </a:p>
          <a:p>
            <a:pPr indent="0" lvl="0" marL="0" rtl="0" algn="l">
              <a:spcBef>
                <a:spcPts val="0"/>
              </a:spcBef>
              <a:spcAft>
                <a:spcPts val="0"/>
              </a:spcAft>
              <a:buNone/>
            </a:pPr>
            <a:r>
              <a:t/>
            </a:r>
            <a:endParaRPr sz="2200"/>
          </a:p>
          <a:p>
            <a:pPr indent="0" lvl="0" marL="0" rtl="0" algn="l">
              <a:spcBef>
                <a:spcPts val="0"/>
              </a:spcBef>
              <a:spcAft>
                <a:spcPts val="0"/>
              </a:spcAft>
              <a:buNone/>
            </a:pPr>
            <a:r>
              <a:t/>
            </a:r>
            <a:endParaRPr sz="2200"/>
          </a:p>
          <a:p>
            <a:pPr indent="0" lvl="0" marL="0" rtl="0" algn="l">
              <a:spcBef>
                <a:spcPts val="0"/>
              </a:spcBef>
              <a:spcAft>
                <a:spcPts val="0"/>
              </a:spcAft>
              <a:buNone/>
            </a:pPr>
            <a:r>
              <a:t/>
            </a:r>
            <a:endParaRPr sz="2200"/>
          </a:p>
          <a:p>
            <a:pPr indent="0" lvl="0" marL="0" rtl="0" algn="l">
              <a:spcBef>
                <a:spcPts val="0"/>
              </a:spcBef>
              <a:spcAft>
                <a:spcPts val="0"/>
              </a:spcAft>
              <a:buNone/>
            </a:pPr>
            <a:r>
              <a:t/>
            </a:r>
            <a:endParaRPr sz="2200"/>
          </a:p>
          <a:p>
            <a:pPr indent="0" lvl="0" marL="0" rtl="0" algn="l">
              <a:spcBef>
                <a:spcPts val="0"/>
              </a:spcBef>
              <a:spcAft>
                <a:spcPts val="0"/>
              </a:spcAft>
              <a:buNone/>
            </a:pPr>
            <a:r>
              <a:t/>
            </a:r>
            <a:endParaRPr sz="2200"/>
          </a:p>
          <a:p>
            <a:pPr indent="0" lvl="0" marL="0" rtl="0" algn="l">
              <a:spcBef>
                <a:spcPts val="0"/>
              </a:spcBef>
              <a:spcAft>
                <a:spcPts val="0"/>
              </a:spcAft>
              <a:buNone/>
            </a:pPr>
            <a:r>
              <a:t/>
            </a:r>
            <a:endParaRPr sz="2200"/>
          </a:p>
          <a:p>
            <a:pPr indent="0" lvl="0" marL="0" rtl="0" algn="l">
              <a:spcBef>
                <a:spcPts val="0"/>
              </a:spcBef>
              <a:spcAft>
                <a:spcPts val="0"/>
              </a:spcAft>
              <a:buNone/>
            </a:pPr>
            <a:r>
              <a:t/>
            </a:r>
            <a:endParaRPr sz="2200"/>
          </a:p>
          <a:p>
            <a:pPr indent="0" lvl="0" marL="0" rtl="0" algn="l">
              <a:spcBef>
                <a:spcPts val="0"/>
              </a:spcBef>
              <a:spcAft>
                <a:spcPts val="0"/>
              </a:spcAft>
              <a:buNone/>
            </a:pPr>
            <a:r>
              <a:t/>
            </a:r>
            <a:endParaRPr sz="2200"/>
          </a:p>
          <a:p>
            <a:pPr indent="0" lvl="0" marL="0" rtl="0" algn="l">
              <a:spcBef>
                <a:spcPts val="0"/>
              </a:spcBef>
              <a:spcAft>
                <a:spcPts val="0"/>
              </a:spcAft>
              <a:buNone/>
            </a:pPr>
            <a:r>
              <a:t/>
            </a:r>
            <a:endParaRPr sz="2200"/>
          </a:p>
          <a:p>
            <a:pPr indent="0" lvl="0" marL="0" rtl="0" algn="l">
              <a:spcBef>
                <a:spcPts val="0"/>
              </a:spcBef>
              <a:spcAft>
                <a:spcPts val="0"/>
              </a:spcAft>
              <a:buNone/>
            </a:pPr>
            <a:r>
              <a:t/>
            </a:r>
            <a:endParaRPr sz="2200"/>
          </a:p>
          <a:p>
            <a:pPr indent="0" lvl="0" marL="0" rtl="0" algn="l">
              <a:spcBef>
                <a:spcPts val="0"/>
              </a:spcBef>
              <a:spcAft>
                <a:spcPts val="0"/>
              </a:spcAft>
              <a:buNone/>
            </a:pPr>
            <a:r>
              <a:t/>
            </a:r>
            <a:endParaRPr sz="2200"/>
          </a:p>
          <a:p>
            <a:pPr indent="0" lvl="0" marL="0" rtl="0" algn="l">
              <a:spcBef>
                <a:spcPts val="0"/>
              </a:spcBef>
              <a:spcAft>
                <a:spcPts val="0"/>
              </a:spcAft>
              <a:buNone/>
            </a:pPr>
            <a:r>
              <a:t/>
            </a:r>
            <a:endParaRPr sz="2200"/>
          </a:p>
        </p:txBody>
      </p:sp>
      <p:graphicFrame>
        <p:nvGraphicFramePr>
          <p:cNvPr id="299" name="Google Shape;299;p55"/>
          <p:cNvGraphicFramePr/>
          <p:nvPr/>
        </p:nvGraphicFramePr>
        <p:xfrm>
          <a:off x="0" y="388175"/>
          <a:ext cx="3000000" cy="3000000"/>
        </p:xfrm>
        <a:graphic>
          <a:graphicData uri="http://schemas.openxmlformats.org/drawingml/2006/table">
            <a:tbl>
              <a:tblPr>
                <a:noFill/>
                <a:tableStyleId>{481C6FA2-EE16-4EC5-B6ED-586C9B363243}</a:tableStyleId>
              </a:tblPr>
              <a:tblGrid>
                <a:gridCol w="971550"/>
                <a:gridCol w="962025"/>
                <a:gridCol w="971550"/>
                <a:gridCol w="962025"/>
                <a:gridCol w="971550"/>
                <a:gridCol w="962025"/>
                <a:gridCol w="3037400"/>
              </a:tblGrid>
              <a:tr h="399275">
                <a:tc>
                  <a:txBody>
                    <a:bodyPr/>
                    <a:lstStyle/>
                    <a:p>
                      <a:pPr indent="0" lvl="0" marL="0" rtl="0" algn="l">
                        <a:lnSpc>
                          <a:spcPct val="115000"/>
                        </a:lnSpc>
                        <a:spcBef>
                          <a:spcPts val="1200"/>
                        </a:spcBef>
                        <a:spcAft>
                          <a:spcPts val="0"/>
                        </a:spcAft>
                        <a:buNone/>
                      </a:pPr>
                      <a:r>
                        <a:rPr b="1" lang="en" sz="1100"/>
                        <a:t>User\movie</a:t>
                      </a:r>
                      <a:endParaRPr b="1" sz="1100"/>
                    </a:p>
                  </a:txBody>
                  <a:tcPr marT="91425" marB="91425" marR="68575" marL="6857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l">
                        <a:lnSpc>
                          <a:spcPct val="115000"/>
                        </a:lnSpc>
                        <a:spcBef>
                          <a:spcPts val="1200"/>
                        </a:spcBef>
                        <a:spcAft>
                          <a:spcPts val="0"/>
                        </a:spcAft>
                        <a:buNone/>
                      </a:pPr>
                      <a:r>
                        <a:rPr b="1" lang="en" sz="1100"/>
                        <a:t>Matrix</a:t>
                      </a:r>
                      <a:endParaRPr b="1" sz="1100"/>
                    </a:p>
                  </a:txBody>
                  <a:tcPr marT="91425" marB="91425" marR="68575" marL="6857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l">
                        <a:lnSpc>
                          <a:spcPct val="115000"/>
                        </a:lnSpc>
                        <a:spcBef>
                          <a:spcPts val="1200"/>
                        </a:spcBef>
                        <a:spcAft>
                          <a:spcPts val="0"/>
                        </a:spcAft>
                        <a:buNone/>
                      </a:pPr>
                      <a:r>
                        <a:rPr b="1" lang="en" sz="1100"/>
                        <a:t>Inseption</a:t>
                      </a:r>
                      <a:endParaRPr b="1" sz="1100"/>
                    </a:p>
                  </a:txBody>
                  <a:tcPr marT="91425" marB="91425" marR="68575" marL="6857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l">
                        <a:lnSpc>
                          <a:spcPct val="115000"/>
                        </a:lnSpc>
                        <a:spcBef>
                          <a:spcPts val="1200"/>
                        </a:spcBef>
                        <a:spcAft>
                          <a:spcPts val="0"/>
                        </a:spcAft>
                        <a:buNone/>
                      </a:pPr>
                      <a:r>
                        <a:rPr b="1" lang="en" sz="1100"/>
                        <a:t>Martin</a:t>
                      </a:r>
                      <a:endParaRPr b="1" sz="1100"/>
                    </a:p>
                  </a:txBody>
                  <a:tcPr marT="91425" marB="91425" marR="68575" marL="6857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l">
                        <a:lnSpc>
                          <a:spcPct val="115000"/>
                        </a:lnSpc>
                        <a:spcBef>
                          <a:spcPts val="1200"/>
                        </a:spcBef>
                        <a:spcAft>
                          <a:spcPts val="0"/>
                        </a:spcAft>
                        <a:buNone/>
                      </a:pPr>
                      <a:r>
                        <a:rPr b="1" lang="en" sz="1100"/>
                        <a:t>Titanic</a:t>
                      </a:r>
                      <a:endParaRPr b="1" sz="1100"/>
                    </a:p>
                  </a:txBody>
                  <a:tcPr marT="91425" marB="91425" marR="68575" marL="6857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l">
                        <a:lnSpc>
                          <a:spcPct val="115000"/>
                        </a:lnSpc>
                        <a:spcBef>
                          <a:spcPts val="1200"/>
                        </a:spcBef>
                        <a:spcAft>
                          <a:spcPts val="0"/>
                        </a:spcAft>
                        <a:buNone/>
                      </a:pPr>
                      <a:r>
                        <a:rPr b="1" lang="en" sz="1100"/>
                        <a:t>War</a:t>
                      </a:r>
                      <a:endParaRPr b="1" sz="1100"/>
                    </a:p>
                  </a:txBody>
                  <a:tcPr marT="91425" marB="91425" marR="68575" marL="6857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l">
                        <a:lnSpc>
                          <a:spcPct val="115000"/>
                        </a:lnSpc>
                        <a:spcBef>
                          <a:spcPts val="1200"/>
                        </a:spcBef>
                        <a:spcAft>
                          <a:spcPts val="0"/>
                        </a:spcAft>
                        <a:buNone/>
                      </a:pPr>
                      <a:r>
                        <a:rPr b="1" lang="en" sz="1100"/>
                        <a:t>Bahubali</a:t>
                      </a:r>
                      <a:endParaRPr b="1" sz="1100"/>
                    </a:p>
                  </a:txBody>
                  <a:tcPr marT="91425" marB="91425" marR="68575" marL="6857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r>
              <a:tr h="343975">
                <a:tc>
                  <a:txBody>
                    <a:bodyPr/>
                    <a:lstStyle/>
                    <a:p>
                      <a:pPr indent="0" lvl="0" marL="0" rtl="0" algn="l">
                        <a:lnSpc>
                          <a:spcPct val="115000"/>
                        </a:lnSpc>
                        <a:spcBef>
                          <a:spcPts val="1200"/>
                        </a:spcBef>
                        <a:spcAft>
                          <a:spcPts val="0"/>
                        </a:spcAft>
                        <a:buNone/>
                      </a:pPr>
                      <a:r>
                        <a:rPr lang="en"/>
                        <a:t>Madhu</a:t>
                      </a:r>
                      <a:endParaRPr/>
                    </a:p>
                  </a:txBody>
                  <a:tcPr marT="91425" marB="91425" marR="68575" marL="6857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l">
                        <a:lnSpc>
                          <a:spcPct val="115000"/>
                        </a:lnSpc>
                        <a:spcBef>
                          <a:spcPts val="1200"/>
                        </a:spcBef>
                        <a:spcAft>
                          <a:spcPts val="0"/>
                        </a:spcAft>
                        <a:buNone/>
                      </a:pPr>
                      <a:r>
                        <a:rPr lang="en"/>
                        <a:t>1</a:t>
                      </a:r>
                      <a:endParaRPr/>
                    </a:p>
                  </a:txBody>
                  <a:tcPr marT="91425" marB="91425" marR="68575" marL="6857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l">
                        <a:lnSpc>
                          <a:spcPct val="115000"/>
                        </a:lnSpc>
                        <a:spcBef>
                          <a:spcPts val="1200"/>
                        </a:spcBef>
                        <a:spcAft>
                          <a:spcPts val="0"/>
                        </a:spcAft>
                        <a:buNone/>
                      </a:pPr>
                      <a:r>
                        <a:rPr lang="en"/>
                        <a:t>1</a:t>
                      </a:r>
                      <a:endParaRPr/>
                    </a:p>
                  </a:txBody>
                  <a:tcPr marT="91425" marB="91425" marR="68575" marL="6857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l">
                        <a:lnSpc>
                          <a:spcPct val="115000"/>
                        </a:lnSpc>
                        <a:spcBef>
                          <a:spcPts val="1200"/>
                        </a:spcBef>
                        <a:spcAft>
                          <a:spcPts val="0"/>
                        </a:spcAft>
                        <a:buNone/>
                      </a:pPr>
                      <a:r>
                        <a:rPr lang="en"/>
                        <a:t>1</a:t>
                      </a:r>
                      <a:endParaRPr/>
                    </a:p>
                  </a:txBody>
                  <a:tcPr marT="91425" marB="91425" marR="68575" marL="6857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l">
                        <a:lnSpc>
                          <a:spcPct val="115000"/>
                        </a:lnSpc>
                        <a:spcBef>
                          <a:spcPts val="1200"/>
                        </a:spcBef>
                        <a:spcAft>
                          <a:spcPts val="0"/>
                        </a:spcAft>
                        <a:buNone/>
                      </a:pPr>
                      <a:r>
                        <a:rPr lang="en"/>
                        <a:t>0</a:t>
                      </a:r>
                      <a:endParaRPr/>
                    </a:p>
                  </a:txBody>
                  <a:tcPr marT="91425" marB="91425" marR="68575" marL="6857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l">
                        <a:lnSpc>
                          <a:spcPct val="115000"/>
                        </a:lnSpc>
                        <a:spcBef>
                          <a:spcPts val="1200"/>
                        </a:spcBef>
                        <a:spcAft>
                          <a:spcPts val="0"/>
                        </a:spcAft>
                        <a:buNone/>
                      </a:pPr>
                      <a:r>
                        <a:rPr lang="en"/>
                        <a:t>0</a:t>
                      </a:r>
                      <a:endParaRPr/>
                    </a:p>
                  </a:txBody>
                  <a:tcPr marT="91425" marB="91425" marR="68575" marL="6857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l">
                        <a:lnSpc>
                          <a:spcPct val="115000"/>
                        </a:lnSpc>
                        <a:spcBef>
                          <a:spcPts val="1200"/>
                        </a:spcBef>
                        <a:spcAft>
                          <a:spcPts val="0"/>
                        </a:spcAft>
                        <a:buNone/>
                      </a:pPr>
                      <a:r>
                        <a:rPr lang="en"/>
                        <a:t>2</a:t>
                      </a:r>
                      <a:endParaRPr/>
                    </a:p>
                  </a:txBody>
                  <a:tcPr marT="91425" marB="91425" marR="68575" marL="6857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r>
              <a:tr h="329925">
                <a:tc>
                  <a:txBody>
                    <a:bodyPr/>
                    <a:lstStyle/>
                    <a:p>
                      <a:pPr indent="0" lvl="0" marL="0" rtl="0" algn="l">
                        <a:lnSpc>
                          <a:spcPct val="115000"/>
                        </a:lnSpc>
                        <a:spcBef>
                          <a:spcPts val="1200"/>
                        </a:spcBef>
                        <a:spcAft>
                          <a:spcPts val="0"/>
                        </a:spcAft>
                        <a:buNone/>
                      </a:pPr>
                      <a:r>
                        <a:rPr lang="en"/>
                        <a:t>Dablu</a:t>
                      </a:r>
                      <a:endParaRPr/>
                    </a:p>
                  </a:txBody>
                  <a:tcPr marT="91425" marB="91425" marR="68575" marL="6857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l">
                        <a:lnSpc>
                          <a:spcPct val="115000"/>
                        </a:lnSpc>
                        <a:spcBef>
                          <a:spcPts val="1200"/>
                        </a:spcBef>
                        <a:spcAft>
                          <a:spcPts val="0"/>
                        </a:spcAft>
                        <a:buNone/>
                      </a:pPr>
                      <a:r>
                        <a:rPr lang="en"/>
                        <a:t>3</a:t>
                      </a:r>
                      <a:endParaRPr/>
                    </a:p>
                  </a:txBody>
                  <a:tcPr marT="91425" marB="91425" marR="68575" marL="6857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l">
                        <a:lnSpc>
                          <a:spcPct val="115000"/>
                        </a:lnSpc>
                        <a:spcBef>
                          <a:spcPts val="1200"/>
                        </a:spcBef>
                        <a:spcAft>
                          <a:spcPts val="0"/>
                        </a:spcAft>
                        <a:buNone/>
                      </a:pPr>
                      <a:r>
                        <a:rPr lang="en"/>
                        <a:t>3</a:t>
                      </a:r>
                      <a:endParaRPr/>
                    </a:p>
                  </a:txBody>
                  <a:tcPr marT="91425" marB="91425" marR="68575" marL="6857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l">
                        <a:lnSpc>
                          <a:spcPct val="115000"/>
                        </a:lnSpc>
                        <a:spcBef>
                          <a:spcPts val="1200"/>
                        </a:spcBef>
                        <a:spcAft>
                          <a:spcPts val="0"/>
                        </a:spcAft>
                        <a:buNone/>
                      </a:pPr>
                      <a:r>
                        <a:rPr lang="en"/>
                        <a:t>3</a:t>
                      </a:r>
                      <a:endParaRPr/>
                    </a:p>
                  </a:txBody>
                  <a:tcPr marT="91425" marB="91425" marR="68575" marL="6857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l">
                        <a:lnSpc>
                          <a:spcPct val="115000"/>
                        </a:lnSpc>
                        <a:spcBef>
                          <a:spcPts val="1200"/>
                        </a:spcBef>
                        <a:spcAft>
                          <a:spcPts val="0"/>
                        </a:spcAft>
                        <a:buNone/>
                      </a:pPr>
                      <a:r>
                        <a:rPr lang="en"/>
                        <a:t>1</a:t>
                      </a:r>
                      <a:endParaRPr/>
                    </a:p>
                  </a:txBody>
                  <a:tcPr marT="91425" marB="91425" marR="68575" marL="6857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l">
                        <a:lnSpc>
                          <a:spcPct val="115000"/>
                        </a:lnSpc>
                        <a:spcBef>
                          <a:spcPts val="1200"/>
                        </a:spcBef>
                        <a:spcAft>
                          <a:spcPts val="0"/>
                        </a:spcAft>
                        <a:buNone/>
                      </a:pPr>
                      <a:r>
                        <a:rPr lang="en"/>
                        <a:t>0</a:t>
                      </a:r>
                      <a:endParaRPr/>
                    </a:p>
                  </a:txBody>
                  <a:tcPr marT="91425" marB="91425" marR="68575" marL="6857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l">
                        <a:lnSpc>
                          <a:spcPct val="115000"/>
                        </a:lnSpc>
                        <a:spcBef>
                          <a:spcPts val="1200"/>
                        </a:spcBef>
                        <a:spcAft>
                          <a:spcPts val="0"/>
                        </a:spcAft>
                        <a:buNone/>
                      </a:pPr>
                      <a:r>
                        <a:rPr lang="en"/>
                        <a:t>1</a:t>
                      </a:r>
                      <a:endParaRPr/>
                    </a:p>
                  </a:txBody>
                  <a:tcPr marT="91425" marB="91425" marR="68575" marL="6857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r>
              <a:tr h="180975">
                <a:tc>
                  <a:txBody>
                    <a:bodyPr/>
                    <a:lstStyle/>
                    <a:p>
                      <a:pPr indent="0" lvl="0" marL="0" rtl="0" algn="l">
                        <a:lnSpc>
                          <a:spcPct val="115000"/>
                        </a:lnSpc>
                        <a:spcBef>
                          <a:spcPts val="1200"/>
                        </a:spcBef>
                        <a:spcAft>
                          <a:spcPts val="0"/>
                        </a:spcAft>
                        <a:buNone/>
                      </a:pPr>
                      <a:r>
                        <a:rPr lang="en"/>
                        <a:t>Chandrakisor</a:t>
                      </a:r>
                      <a:endParaRPr/>
                    </a:p>
                  </a:txBody>
                  <a:tcPr marT="91425" marB="91425" marR="68575" marL="6857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l">
                        <a:lnSpc>
                          <a:spcPct val="115000"/>
                        </a:lnSpc>
                        <a:spcBef>
                          <a:spcPts val="1200"/>
                        </a:spcBef>
                        <a:spcAft>
                          <a:spcPts val="0"/>
                        </a:spcAft>
                        <a:buNone/>
                      </a:pPr>
                      <a:r>
                        <a:rPr lang="en"/>
                        <a:t>4</a:t>
                      </a:r>
                      <a:endParaRPr/>
                    </a:p>
                  </a:txBody>
                  <a:tcPr marT="91425" marB="91425" marR="68575" marL="6857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l">
                        <a:lnSpc>
                          <a:spcPct val="115000"/>
                        </a:lnSpc>
                        <a:spcBef>
                          <a:spcPts val="1200"/>
                        </a:spcBef>
                        <a:spcAft>
                          <a:spcPts val="0"/>
                        </a:spcAft>
                        <a:buNone/>
                      </a:pPr>
                      <a:r>
                        <a:rPr lang="en"/>
                        <a:t>4</a:t>
                      </a:r>
                      <a:endParaRPr/>
                    </a:p>
                  </a:txBody>
                  <a:tcPr marT="91425" marB="91425" marR="68575" marL="6857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l">
                        <a:lnSpc>
                          <a:spcPct val="115000"/>
                        </a:lnSpc>
                        <a:spcBef>
                          <a:spcPts val="1200"/>
                        </a:spcBef>
                        <a:spcAft>
                          <a:spcPts val="0"/>
                        </a:spcAft>
                        <a:buNone/>
                      </a:pPr>
                      <a:r>
                        <a:rPr lang="en"/>
                        <a:t>4</a:t>
                      </a:r>
                      <a:endParaRPr/>
                    </a:p>
                  </a:txBody>
                  <a:tcPr marT="91425" marB="91425" marR="68575" marL="6857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l">
                        <a:lnSpc>
                          <a:spcPct val="115000"/>
                        </a:lnSpc>
                        <a:spcBef>
                          <a:spcPts val="1200"/>
                        </a:spcBef>
                        <a:spcAft>
                          <a:spcPts val="0"/>
                        </a:spcAft>
                        <a:buNone/>
                      </a:pPr>
                      <a:r>
                        <a:rPr lang="en"/>
                        <a:t>0</a:t>
                      </a:r>
                      <a:endParaRPr/>
                    </a:p>
                  </a:txBody>
                  <a:tcPr marT="91425" marB="91425" marR="68575" marL="6857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l">
                        <a:lnSpc>
                          <a:spcPct val="115000"/>
                        </a:lnSpc>
                        <a:spcBef>
                          <a:spcPts val="1200"/>
                        </a:spcBef>
                        <a:spcAft>
                          <a:spcPts val="0"/>
                        </a:spcAft>
                        <a:buNone/>
                      </a:pPr>
                      <a:r>
                        <a:rPr lang="en"/>
                        <a:t>0</a:t>
                      </a:r>
                      <a:endParaRPr/>
                    </a:p>
                  </a:txBody>
                  <a:tcPr marT="91425" marB="91425" marR="68575" marL="6857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l">
                        <a:lnSpc>
                          <a:spcPct val="115000"/>
                        </a:lnSpc>
                        <a:spcBef>
                          <a:spcPts val="1200"/>
                        </a:spcBef>
                        <a:spcAft>
                          <a:spcPts val="0"/>
                        </a:spcAft>
                        <a:buNone/>
                      </a:pPr>
                      <a:r>
                        <a:rPr lang="en"/>
                        <a:t>2</a:t>
                      </a:r>
                      <a:endParaRPr/>
                    </a:p>
                  </a:txBody>
                  <a:tcPr marT="91425" marB="91425" marR="68575" marL="6857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r>
              <a:tr h="180975">
                <a:tc>
                  <a:txBody>
                    <a:bodyPr/>
                    <a:lstStyle/>
                    <a:p>
                      <a:pPr indent="0" lvl="0" marL="0" rtl="0" algn="l">
                        <a:lnSpc>
                          <a:spcPct val="115000"/>
                        </a:lnSpc>
                        <a:spcBef>
                          <a:spcPts val="1200"/>
                        </a:spcBef>
                        <a:spcAft>
                          <a:spcPts val="0"/>
                        </a:spcAft>
                        <a:buNone/>
                      </a:pPr>
                      <a:r>
                        <a:rPr lang="en"/>
                        <a:t>Rashmi</a:t>
                      </a:r>
                      <a:endParaRPr/>
                    </a:p>
                  </a:txBody>
                  <a:tcPr marT="91425" marB="91425" marR="68575" marL="6857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l">
                        <a:lnSpc>
                          <a:spcPct val="115000"/>
                        </a:lnSpc>
                        <a:spcBef>
                          <a:spcPts val="1200"/>
                        </a:spcBef>
                        <a:spcAft>
                          <a:spcPts val="0"/>
                        </a:spcAft>
                        <a:buNone/>
                      </a:pPr>
                      <a:r>
                        <a:rPr lang="en"/>
                        <a:t>5</a:t>
                      </a:r>
                      <a:endParaRPr/>
                    </a:p>
                  </a:txBody>
                  <a:tcPr marT="91425" marB="91425" marR="68575" marL="6857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l">
                        <a:lnSpc>
                          <a:spcPct val="115000"/>
                        </a:lnSpc>
                        <a:spcBef>
                          <a:spcPts val="1200"/>
                        </a:spcBef>
                        <a:spcAft>
                          <a:spcPts val="0"/>
                        </a:spcAft>
                        <a:buNone/>
                      </a:pPr>
                      <a:r>
                        <a:rPr lang="en"/>
                        <a:t>5</a:t>
                      </a:r>
                      <a:endParaRPr/>
                    </a:p>
                  </a:txBody>
                  <a:tcPr marT="91425" marB="91425" marR="68575" marL="6857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l">
                        <a:lnSpc>
                          <a:spcPct val="115000"/>
                        </a:lnSpc>
                        <a:spcBef>
                          <a:spcPts val="1200"/>
                        </a:spcBef>
                        <a:spcAft>
                          <a:spcPts val="0"/>
                        </a:spcAft>
                        <a:buNone/>
                      </a:pPr>
                      <a:r>
                        <a:rPr lang="en"/>
                        <a:t>5</a:t>
                      </a:r>
                      <a:endParaRPr/>
                    </a:p>
                  </a:txBody>
                  <a:tcPr marT="91425" marB="91425" marR="68575" marL="6857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l">
                        <a:lnSpc>
                          <a:spcPct val="115000"/>
                        </a:lnSpc>
                        <a:spcBef>
                          <a:spcPts val="1200"/>
                        </a:spcBef>
                        <a:spcAft>
                          <a:spcPts val="0"/>
                        </a:spcAft>
                        <a:buNone/>
                      </a:pPr>
                      <a:r>
                        <a:rPr lang="en"/>
                        <a:t>1</a:t>
                      </a:r>
                      <a:endParaRPr/>
                    </a:p>
                  </a:txBody>
                  <a:tcPr marT="91425" marB="91425" marR="68575" marL="6857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l">
                        <a:lnSpc>
                          <a:spcPct val="115000"/>
                        </a:lnSpc>
                        <a:spcBef>
                          <a:spcPts val="1200"/>
                        </a:spcBef>
                        <a:spcAft>
                          <a:spcPts val="0"/>
                        </a:spcAft>
                        <a:buNone/>
                      </a:pPr>
                      <a:r>
                        <a:rPr lang="en"/>
                        <a:t>2</a:t>
                      </a:r>
                      <a:endParaRPr/>
                    </a:p>
                  </a:txBody>
                  <a:tcPr marT="91425" marB="91425" marR="68575" marL="6857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l">
                        <a:lnSpc>
                          <a:spcPct val="115000"/>
                        </a:lnSpc>
                        <a:spcBef>
                          <a:spcPts val="1200"/>
                        </a:spcBef>
                        <a:spcAft>
                          <a:spcPts val="0"/>
                        </a:spcAft>
                        <a:buNone/>
                      </a:pPr>
                      <a:r>
                        <a:rPr lang="en"/>
                        <a:t>0</a:t>
                      </a:r>
                      <a:endParaRPr/>
                    </a:p>
                  </a:txBody>
                  <a:tcPr marT="91425" marB="91425" marR="68575" marL="6857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r>
              <a:tr h="180975">
                <a:tc>
                  <a:txBody>
                    <a:bodyPr/>
                    <a:lstStyle/>
                    <a:p>
                      <a:pPr indent="0" lvl="0" marL="0" rtl="0" algn="l">
                        <a:lnSpc>
                          <a:spcPct val="115000"/>
                        </a:lnSpc>
                        <a:spcBef>
                          <a:spcPts val="1200"/>
                        </a:spcBef>
                        <a:spcAft>
                          <a:spcPts val="0"/>
                        </a:spcAft>
                        <a:buNone/>
                      </a:pPr>
                      <a:r>
                        <a:rPr lang="en"/>
                        <a:t>Rohit</a:t>
                      </a:r>
                      <a:endParaRPr/>
                    </a:p>
                  </a:txBody>
                  <a:tcPr marT="91425" marB="91425" marR="68575" marL="6857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l">
                        <a:lnSpc>
                          <a:spcPct val="115000"/>
                        </a:lnSpc>
                        <a:spcBef>
                          <a:spcPts val="1200"/>
                        </a:spcBef>
                        <a:spcAft>
                          <a:spcPts val="0"/>
                        </a:spcAft>
                        <a:buNone/>
                      </a:pPr>
                      <a:r>
                        <a:rPr lang="en"/>
                        <a:t>0</a:t>
                      </a:r>
                      <a:endParaRPr/>
                    </a:p>
                  </a:txBody>
                  <a:tcPr marT="91425" marB="91425" marR="68575" marL="6857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l">
                        <a:lnSpc>
                          <a:spcPct val="115000"/>
                        </a:lnSpc>
                        <a:spcBef>
                          <a:spcPts val="1200"/>
                        </a:spcBef>
                        <a:spcAft>
                          <a:spcPts val="0"/>
                        </a:spcAft>
                        <a:buNone/>
                      </a:pPr>
                      <a:r>
                        <a:rPr lang="en"/>
                        <a:t>0</a:t>
                      </a:r>
                      <a:endParaRPr/>
                    </a:p>
                  </a:txBody>
                  <a:tcPr marT="91425" marB="91425" marR="68575" marL="6857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l">
                        <a:lnSpc>
                          <a:spcPct val="115000"/>
                        </a:lnSpc>
                        <a:spcBef>
                          <a:spcPts val="1200"/>
                        </a:spcBef>
                        <a:spcAft>
                          <a:spcPts val="0"/>
                        </a:spcAft>
                        <a:buNone/>
                      </a:pPr>
                      <a:r>
                        <a:rPr lang="en"/>
                        <a:t>0</a:t>
                      </a:r>
                      <a:endParaRPr/>
                    </a:p>
                  </a:txBody>
                  <a:tcPr marT="91425" marB="91425" marR="68575" marL="6857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l">
                        <a:lnSpc>
                          <a:spcPct val="115000"/>
                        </a:lnSpc>
                        <a:spcBef>
                          <a:spcPts val="1200"/>
                        </a:spcBef>
                        <a:spcAft>
                          <a:spcPts val="0"/>
                        </a:spcAft>
                        <a:buNone/>
                      </a:pPr>
                      <a:r>
                        <a:rPr lang="en"/>
                        <a:t>4</a:t>
                      </a:r>
                      <a:endParaRPr/>
                    </a:p>
                  </a:txBody>
                  <a:tcPr marT="91425" marB="91425" marR="68575" marL="6857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l">
                        <a:lnSpc>
                          <a:spcPct val="115000"/>
                        </a:lnSpc>
                        <a:spcBef>
                          <a:spcPts val="1200"/>
                        </a:spcBef>
                        <a:spcAft>
                          <a:spcPts val="0"/>
                        </a:spcAft>
                        <a:buNone/>
                      </a:pPr>
                      <a:r>
                        <a:rPr lang="en"/>
                        <a:t>3</a:t>
                      </a:r>
                      <a:endParaRPr/>
                    </a:p>
                  </a:txBody>
                  <a:tcPr marT="91425" marB="91425" marR="68575" marL="6857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l">
                        <a:lnSpc>
                          <a:spcPct val="115000"/>
                        </a:lnSpc>
                        <a:spcBef>
                          <a:spcPts val="1200"/>
                        </a:spcBef>
                        <a:spcAft>
                          <a:spcPts val="0"/>
                        </a:spcAft>
                        <a:buNone/>
                      </a:pPr>
                      <a:r>
                        <a:rPr lang="en"/>
                        <a:t>5</a:t>
                      </a:r>
                      <a:endParaRPr/>
                    </a:p>
                  </a:txBody>
                  <a:tcPr marT="91425" marB="91425" marR="68575" marL="6857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r>
              <a:tr h="180975">
                <a:tc>
                  <a:txBody>
                    <a:bodyPr/>
                    <a:lstStyle/>
                    <a:p>
                      <a:pPr indent="0" lvl="0" marL="0" rtl="0" algn="l">
                        <a:lnSpc>
                          <a:spcPct val="115000"/>
                        </a:lnSpc>
                        <a:spcBef>
                          <a:spcPts val="1200"/>
                        </a:spcBef>
                        <a:spcAft>
                          <a:spcPts val="0"/>
                        </a:spcAft>
                        <a:buNone/>
                      </a:pPr>
                      <a:r>
                        <a:rPr lang="en"/>
                        <a:t>Jyoti</a:t>
                      </a:r>
                      <a:endParaRPr/>
                    </a:p>
                  </a:txBody>
                  <a:tcPr marT="91425" marB="91425" marR="68575" marL="6857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l">
                        <a:lnSpc>
                          <a:spcPct val="115000"/>
                        </a:lnSpc>
                        <a:spcBef>
                          <a:spcPts val="1200"/>
                        </a:spcBef>
                        <a:spcAft>
                          <a:spcPts val="0"/>
                        </a:spcAft>
                        <a:buNone/>
                      </a:pPr>
                      <a:r>
                        <a:rPr lang="en"/>
                        <a:t>5</a:t>
                      </a:r>
                      <a:endParaRPr/>
                    </a:p>
                  </a:txBody>
                  <a:tcPr marT="91425" marB="91425" marR="68575" marL="6857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l">
                        <a:lnSpc>
                          <a:spcPct val="115000"/>
                        </a:lnSpc>
                        <a:spcBef>
                          <a:spcPts val="1200"/>
                        </a:spcBef>
                        <a:spcAft>
                          <a:spcPts val="0"/>
                        </a:spcAft>
                        <a:buNone/>
                      </a:pPr>
                      <a:r>
                        <a:rPr lang="en"/>
                        <a:t>4</a:t>
                      </a:r>
                      <a:endParaRPr/>
                    </a:p>
                  </a:txBody>
                  <a:tcPr marT="91425" marB="91425" marR="68575" marL="6857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l">
                        <a:lnSpc>
                          <a:spcPct val="115000"/>
                        </a:lnSpc>
                        <a:spcBef>
                          <a:spcPts val="1200"/>
                        </a:spcBef>
                        <a:spcAft>
                          <a:spcPts val="0"/>
                        </a:spcAft>
                        <a:buNone/>
                      </a:pPr>
                      <a:r>
                        <a:rPr lang="en"/>
                        <a:t>2</a:t>
                      </a:r>
                      <a:endParaRPr/>
                    </a:p>
                  </a:txBody>
                  <a:tcPr marT="91425" marB="91425" marR="68575" marL="6857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l">
                        <a:lnSpc>
                          <a:spcPct val="115000"/>
                        </a:lnSpc>
                        <a:spcBef>
                          <a:spcPts val="1200"/>
                        </a:spcBef>
                        <a:spcAft>
                          <a:spcPts val="0"/>
                        </a:spcAft>
                        <a:buNone/>
                      </a:pPr>
                      <a:r>
                        <a:rPr lang="en"/>
                        <a:t>1</a:t>
                      </a:r>
                      <a:endParaRPr/>
                    </a:p>
                  </a:txBody>
                  <a:tcPr marT="91425" marB="91425" marR="68575" marL="6857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l">
                        <a:lnSpc>
                          <a:spcPct val="115000"/>
                        </a:lnSpc>
                        <a:spcBef>
                          <a:spcPts val="1200"/>
                        </a:spcBef>
                        <a:spcAft>
                          <a:spcPts val="0"/>
                        </a:spcAft>
                        <a:buNone/>
                      </a:pPr>
                      <a:r>
                        <a:rPr lang="en"/>
                        <a:t>5</a:t>
                      </a:r>
                      <a:endParaRPr/>
                    </a:p>
                  </a:txBody>
                  <a:tcPr marT="91425" marB="91425" marR="68575" marL="6857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l">
                        <a:lnSpc>
                          <a:spcPct val="115000"/>
                        </a:lnSpc>
                        <a:spcBef>
                          <a:spcPts val="1200"/>
                        </a:spcBef>
                        <a:spcAft>
                          <a:spcPts val="0"/>
                        </a:spcAft>
                        <a:buNone/>
                      </a:pPr>
                      <a:r>
                        <a:rPr lang="en"/>
                        <a:t>6</a:t>
                      </a:r>
                      <a:endParaRPr/>
                    </a:p>
                  </a:txBody>
                  <a:tcPr marT="91425" marB="91425" marR="68575" marL="6857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r>
              <a:tr h="231550">
                <a:tc>
                  <a:txBody>
                    <a:bodyPr/>
                    <a:lstStyle/>
                    <a:p>
                      <a:pPr indent="0" lvl="0" marL="0" rtl="0" algn="l">
                        <a:lnSpc>
                          <a:spcPct val="115000"/>
                        </a:lnSpc>
                        <a:spcBef>
                          <a:spcPts val="1200"/>
                        </a:spcBef>
                        <a:spcAft>
                          <a:spcPts val="0"/>
                        </a:spcAft>
                        <a:buNone/>
                      </a:pPr>
                      <a:r>
                        <a:rPr lang="en"/>
                        <a:t>Aarohi</a:t>
                      </a:r>
                      <a:endParaRPr/>
                    </a:p>
                  </a:txBody>
                  <a:tcPr marT="91425" marB="91425" marR="68575" marL="6857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l">
                        <a:lnSpc>
                          <a:spcPct val="115000"/>
                        </a:lnSpc>
                        <a:spcBef>
                          <a:spcPts val="1200"/>
                        </a:spcBef>
                        <a:spcAft>
                          <a:spcPts val="0"/>
                        </a:spcAft>
                        <a:buNone/>
                      </a:pPr>
                      <a:r>
                        <a:rPr lang="en"/>
                        <a:t>0</a:t>
                      </a:r>
                      <a:endParaRPr/>
                    </a:p>
                  </a:txBody>
                  <a:tcPr marT="91425" marB="91425" marR="68575" marL="6857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l">
                        <a:lnSpc>
                          <a:spcPct val="115000"/>
                        </a:lnSpc>
                        <a:spcBef>
                          <a:spcPts val="1200"/>
                        </a:spcBef>
                        <a:spcAft>
                          <a:spcPts val="0"/>
                        </a:spcAft>
                        <a:buNone/>
                      </a:pPr>
                      <a:r>
                        <a:rPr lang="en"/>
                        <a:t>0</a:t>
                      </a:r>
                      <a:endParaRPr/>
                    </a:p>
                  </a:txBody>
                  <a:tcPr marT="91425" marB="91425" marR="68575" marL="6857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l">
                        <a:lnSpc>
                          <a:spcPct val="115000"/>
                        </a:lnSpc>
                        <a:spcBef>
                          <a:spcPts val="1200"/>
                        </a:spcBef>
                        <a:spcAft>
                          <a:spcPts val="0"/>
                        </a:spcAft>
                        <a:buNone/>
                      </a:pPr>
                      <a:r>
                        <a:rPr lang="en"/>
                        <a:t>0</a:t>
                      </a:r>
                      <a:endParaRPr/>
                    </a:p>
                  </a:txBody>
                  <a:tcPr marT="91425" marB="91425" marR="68575" marL="6857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l">
                        <a:lnSpc>
                          <a:spcPct val="115000"/>
                        </a:lnSpc>
                        <a:spcBef>
                          <a:spcPts val="1200"/>
                        </a:spcBef>
                        <a:spcAft>
                          <a:spcPts val="0"/>
                        </a:spcAft>
                        <a:buNone/>
                      </a:pPr>
                      <a:r>
                        <a:rPr lang="en"/>
                        <a:t>2</a:t>
                      </a:r>
                      <a:endParaRPr/>
                    </a:p>
                  </a:txBody>
                  <a:tcPr marT="91425" marB="91425" marR="68575" marL="6857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l">
                        <a:lnSpc>
                          <a:spcPct val="115000"/>
                        </a:lnSpc>
                        <a:spcBef>
                          <a:spcPts val="1200"/>
                        </a:spcBef>
                        <a:spcAft>
                          <a:spcPts val="0"/>
                        </a:spcAft>
                        <a:buNone/>
                      </a:pPr>
                      <a:r>
                        <a:rPr lang="en"/>
                        <a:t>2</a:t>
                      </a:r>
                      <a:endParaRPr/>
                    </a:p>
                  </a:txBody>
                  <a:tcPr marT="91425" marB="91425" marR="68575" marL="6857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l">
                        <a:lnSpc>
                          <a:spcPct val="115000"/>
                        </a:lnSpc>
                        <a:spcBef>
                          <a:spcPts val="1200"/>
                        </a:spcBef>
                        <a:spcAft>
                          <a:spcPts val="0"/>
                        </a:spcAft>
                        <a:buNone/>
                      </a:pPr>
                      <a:r>
                        <a:rPr lang="en"/>
                        <a:t>1</a:t>
                      </a:r>
                      <a:endParaRPr/>
                    </a:p>
                  </a:txBody>
                  <a:tcPr marT="91425" marB="91425" marR="68575" marL="6857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r>
            </a:tbl>
          </a:graphicData>
        </a:graphic>
      </p:graphicFrame>
      <p:sp>
        <p:nvSpPr>
          <p:cNvPr id="300" name="Google Shape;300;p55"/>
          <p:cNvSpPr txBox="1"/>
          <p:nvPr/>
        </p:nvSpPr>
        <p:spPr>
          <a:xfrm>
            <a:off x="1335925" y="608075"/>
            <a:ext cx="3000000" cy="30000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1200"/>
              </a:spcBef>
              <a:spcAft>
                <a:spcPts val="0"/>
              </a:spcAft>
              <a:buNone/>
            </a:pPr>
            <a:r>
              <a:rPr lang="en"/>
              <a:t>                     </a:t>
            </a:r>
            <a:endParaRPr/>
          </a:p>
          <a:p>
            <a:pPr indent="0" lvl="0" marL="0" rtl="0" algn="l">
              <a:lnSpc>
                <a:spcPct val="115000"/>
              </a:lnSpc>
              <a:spcBef>
                <a:spcPts val="1200"/>
              </a:spcBef>
              <a:spcAft>
                <a:spcPts val="1200"/>
              </a:spcAft>
              <a:buNone/>
            </a:pPr>
            <a:r>
              <a:rPr lang="en"/>
              <a:t>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56"/>
          <p:cNvSpPr txBox="1"/>
          <p:nvPr>
            <p:ph type="title"/>
          </p:nvPr>
        </p:nvSpPr>
        <p:spPr>
          <a:xfrm>
            <a:off x="0" y="0"/>
            <a:ext cx="9144000" cy="5087400"/>
          </a:xfrm>
          <a:prstGeom prst="rect">
            <a:avLst/>
          </a:prstGeom>
        </p:spPr>
        <p:txBody>
          <a:bodyPr anchorCtr="0" anchor="t" bIns="91425" lIns="91425" spcFirstLastPara="1" rIns="91425" wrap="square" tIns="91425">
            <a:normAutofit/>
          </a:bodyPr>
          <a:lstStyle/>
          <a:p>
            <a:pPr indent="0" lvl="0" marL="0" rtl="0" algn="l">
              <a:lnSpc>
                <a:spcPct val="115000"/>
              </a:lnSpc>
              <a:spcBef>
                <a:spcPts val="1400"/>
              </a:spcBef>
              <a:spcAft>
                <a:spcPts val="0"/>
              </a:spcAft>
              <a:buNone/>
            </a:pPr>
            <a:r>
              <a:rPr b="1" lang="en" sz="1600">
                <a:highlight>
                  <a:srgbClr val="FFFFFF"/>
                </a:highlight>
              </a:rPr>
              <a:t>3) </a:t>
            </a:r>
            <a:r>
              <a:rPr b="1" lang="en" sz="1600">
                <a:solidFill>
                  <a:srgbClr val="222222"/>
                </a:solidFill>
                <a:highlight>
                  <a:srgbClr val="FFFFFF"/>
                </a:highlight>
              </a:rPr>
              <a:t>Removing Background from Videos[3]</a:t>
            </a:r>
            <a:endParaRPr b="1" sz="1600">
              <a:solidFill>
                <a:srgbClr val="222222"/>
              </a:solidFill>
              <a:highlight>
                <a:srgbClr val="FFFFFF"/>
              </a:highlight>
            </a:endParaRPr>
          </a:p>
          <a:p>
            <a:pPr indent="0" lvl="0" marL="0" rtl="0" algn="l">
              <a:lnSpc>
                <a:spcPct val="115000"/>
              </a:lnSpc>
              <a:spcBef>
                <a:spcPts val="1400"/>
              </a:spcBef>
              <a:spcAft>
                <a:spcPts val="0"/>
              </a:spcAft>
              <a:buNone/>
            </a:pPr>
            <a:r>
              <a:rPr lang="en" sz="1533">
                <a:solidFill>
                  <a:srgbClr val="222222"/>
                </a:solidFill>
                <a:highlight>
                  <a:srgbClr val="FFFFFF"/>
                </a:highlight>
              </a:rPr>
              <a:t>Think of how you would distinguish the background of a video from its foreground.</a:t>
            </a:r>
            <a:r>
              <a:rPr b="1" lang="en" sz="1533">
                <a:solidFill>
                  <a:srgbClr val="222222"/>
                </a:solidFill>
                <a:highlight>
                  <a:srgbClr val="FFFFFF"/>
                </a:highlight>
              </a:rPr>
              <a:t> </a:t>
            </a:r>
            <a:r>
              <a:rPr lang="en" sz="1533">
                <a:solidFill>
                  <a:srgbClr val="222222"/>
                </a:solidFill>
                <a:highlight>
                  <a:srgbClr val="FFFFFF"/>
                </a:highlight>
              </a:rPr>
              <a:t>The background of a video is essentially static – it does not see a lot of movement. All the movement is seen in the foreground.</a:t>
            </a:r>
            <a:r>
              <a:rPr b="1" lang="en" sz="1533">
                <a:solidFill>
                  <a:srgbClr val="222222"/>
                </a:solidFill>
                <a:highlight>
                  <a:srgbClr val="FFFFFF"/>
                </a:highlight>
              </a:rPr>
              <a:t> </a:t>
            </a:r>
            <a:r>
              <a:rPr lang="en" sz="1533">
                <a:solidFill>
                  <a:srgbClr val="222222"/>
                </a:solidFill>
                <a:highlight>
                  <a:srgbClr val="FFFFFF"/>
                </a:highlight>
              </a:rPr>
              <a:t>This is the property that we exploit to separate the background from the foreground.</a:t>
            </a:r>
            <a:endParaRPr sz="1533">
              <a:solidFill>
                <a:srgbClr val="222222"/>
              </a:solidFill>
              <a:highlight>
                <a:srgbClr val="FFFFFF"/>
              </a:highlight>
            </a:endParaRPr>
          </a:p>
          <a:p>
            <a:pPr indent="0" lvl="0" marL="0" rtl="0" algn="l">
              <a:lnSpc>
                <a:spcPct val="115000"/>
              </a:lnSpc>
              <a:spcBef>
                <a:spcPts val="1200"/>
              </a:spcBef>
              <a:spcAft>
                <a:spcPts val="0"/>
              </a:spcAft>
              <a:buNone/>
            </a:pPr>
            <a:r>
              <a:rPr lang="en" sz="1200">
                <a:solidFill>
                  <a:srgbClr val="222222"/>
                </a:solidFill>
              </a:rPr>
              <a:t> </a:t>
            </a:r>
            <a:endParaRPr sz="1200">
              <a:solidFill>
                <a:srgbClr val="222222"/>
              </a:solidFill>
            </a:endParaRPr>
          </a:p>
          <a:p>
            <a:pPr indent="0" lvl="0" marL="914400" rtl="0" algn="l">
              <a:lnSpc>
                <a:spcPct val="115000"/>
              </a:lnSpc>
              <a:spcBef>
                <a:spcPts val="1200"/>
              </a:spcBef>
              <a:spcAft>
                <a:spcPts val="0"/>
              </a:spcAft>
              <a:buNone/>
            </a:pPr>
            <a:r>
              <a:rPr lang="en" sz="1200">
                <a:solidFill>
                  <a:srgbClr val="222222"/>
                </a:solidFill>
                <a:highlight>
                  <a:srgbClr val="FFFFFF"/>
                </a:highlight>
              </a:rPr>
              <a:t> </a:t>
            </a:r>
            <a:endParaRPr sz="1200">
              <a:solidFill>
                <a:srgbClr val="222222"/>
              </a:solidFill>
              <a:highlight>
                <a:srgbClr val="FFFFFF"/>
              </a:highlight>
            </a:endParaRPr>
          </a:p>
          <a:p>
            <a:pPr indent="0" lvl="0" marL="0" rtl="0" algn="l">
              <a:lnSpc>
                <a:spcPct val="115000"/>
              </a:lnSpc>
              <a:spcBef>
                <a:spcPts val="1400"/>
              </a:spcBef>
              <a:spcAft>
                <a:spcPts val="0"/>
              </a:spcAft>
              <a:buClr>
                <a:schemeClr val="dk1"/>
              </a:buClr>
              <a:buSzPts val="1100"/>
              <a:buFont typeface="Arial"/>
              <a:buNone/>
            </a:pPr>
            <a:r>
              <a:t/>
            </a:r>
            <a:endParaRPr b="1" sz="1600">
              <a:solidFill>
                <a:srgbClr val="222222"/>
              </a:solidFill>
              <a:highlight>
                <a:srgbClr val="FFFFFF"/>
              </a:highlight>
            </a:endParaRPr>
          </a:p>
          <a:p>
            <a:pPr indent="0" lvl="0" marL="0" rtl="0" algn="l">
              <a:spcBef>
                <a:spcPts val="400"/>
              </a:spcBef>
              <a:spcAft>
                <a:spcPts val="0"/>
              </a:spcAft>
              <a:buNone/>
            </a:pPr>
            <a:r>
              <a:t/>
            </a:r>
            <a:endParaRPr/>
          </a:p>
        </p:txBody>
      </p:sp>
      <p:pic>
        <p:nvPicPr>
          <p:cNvPr id="306" name="Google Shape;306;p56"/>
          <p:cNvPicPr preferRelativeResize="0"/>
          <p:nvPr/>
        </p:nvPicPr>
        <p:blipFill>
          <a:blip r:embed="rId3">
            <a:alphaModFix/>
          </a:blip>
          <a:stretch>
            <a:fillRect/>
          </a:stretch>
        </p:blipFill>
        <p:spPr>
          <a:xfrm>
            <a:off x="0" y="1702350"/>
            <a:ext cx="9144000" cy="344114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2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t>Mathematical preliminaries</a:t>
            </a:r>
            <a:endParaRPr sz="3600"/>
          </a:p>
        </p:txBody>
      </p:sp>
      <p:sp>
        <p:nvSpPr>
          <p:cNvPr id="122" name="Google Shape;122;p28"/>
          <p:cNvSpPr txBox="1"/>
          <p:nvPr>
            <p:ph idx="1" type="body"/>
          </p:nvPr>
        </p:nvSpPr>
        <p:spPr>
          <a:xfrm>
            <a:off x="311700" y="1396375"/>
            <a:ext cx="8520600" cy="36210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Font typeface="Arial"/>
              <a:buAutoNum type="arabicParenR"/>
            </a:pPr>
            <a:r>
              <a:rPr b="1" lang="en" sz="2400" u="sng">
                <a:latin typeface="Arial"/>
                <a:ea typeface="Arial"/>
                <a:cs typeface="Arial"/>
                <a:sym typeface="Arial"/>
              </a:rPr>
              <a:t>Orthogonal Matrix: </a:t>
            </a:r>
            <a:endParaRPr b="1" sz="2400" u="sng">
              <a:latin typeface="Arial"/>
              <a:ea typeface="Arial"/>
              <a:cs typeface="Arial"/>
              <a:sym typeface="Arial"/>
            </a:endParaRPr>
          </a:p>
          <a:p>
            <a:pPr indent="0" lvl="0" marL="457200" rtl="0" algn="l">
              <a:spcBef>
                <a:spcPts val="1600"/>
              </a:spcBef>
              <a:spcAft>
                <a:spcPts val="0"/>
              </a:spcAft>
              <a:buNone/>
            </a:pPr>
            <a:r>
              <a:rPr lang="en" sz="1600">
                <a:solidFill>
                  <a:srgbClr val="000000"/>
                </a:solidFill>
                <a:latin typeface="Arial"/>
                <a:ea typeface="Arial"/>
                <a:cs typeface="Arial"/>
                <a:sym typeface="Arial"/>
              </a:rPr>
              <a:t>A Square Matrix of order </a:t>
            </a:r>
            <a:r>
              <a:rPr i="1" lang="en" sz="1600">
                <a:solidFill>
                  <a:srgbClr val="000000"/>
                </a:solidFill>
                <a:latin typeface="Arial"/>
                <a:ea typeface="Arial"/>
                <a:cs typeface="Arial"/>
                <a:sym typeface="Arial"/>
              </a:rPr>
              <a:t>n x n</a:t>
            </a:r>
            <a:r>
              <a:rPr lang="en" sz="1600">
                <a:solidFill>
                  <a:srgbClr val="000000"/>
                </a:solidFill>
                <a:latin typeface="Arial"/>
                <a:ea typeface="Arial"/>
                <a:cs typeface="Arial"/>
                <a:sym typeface="Arial"/>
              </a:rPr>
              <a:t> is called orthogonal if its columns or rows are orthonormal vectors.</a:t>
            </a:r>
            <a:r>
              <a:rPr lang="en"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457200" rtl="0" algn="l">
              <a:spcBef>
                <a:spcPts val="1600"/>
              </a:spcBef>
              <a:spcAft>
                <a:spcPts val="0"/>
              </a:spcAft>
              <a:buNone/>
            </a:pPr>
            <a:r>
              <a:rPr lang="en" sz="1600">
                <a:solidFill>
                  <a:srgbClr val="000000"/>
                </a:solidFill>
                <a:latin typeface="Arial"/>
                <a:ea typeface="Arial"/>
                <a:cs typeface="Arial"/>
                <a:sym typeface="Arial"/>
              </a:rPr>
              <a:t> In other words, a square matrix A whose transpose is equal to its inverse i.e., AA</a:t>
            </a:r>
            <a:r>
              <a:rPr baseline="30000" lang="en" sz="1600">
                <a:solidFill>
                  <a:srgbClr val="000000"/>
                </a:solidFill>
                <a:latin typeface="Arial"/>
                <a:ea typeface="Arial"/>
                <a:cs typeface="Arial"/>
                <a:sym typeface="Arial"/>
              </a:rPr>
              <a:t>l</a:t>
            </a:r>
            <a:r>
              <a:rPr lang="en" sz="1600">
                <a:solidFill>
                  <a:srgbClr val="000000"/>
                </a:solidFill>
                <a:latin typeface="Arial"/>
                <a:ea typeface="Arial"/>
                <a:cs typeface="Arial"/>
                <a:sym typeface="Arial"/>
              </a:rPr>
              <a:t>=A</a:t>
            </a:r>
            <a:r>
              <a:rPr baseline="30000" lang="en" sz="1600">
                <a:solidFill>
                  <a:srgbClr val="000000"/>
                </a:solidFill>
                <a:latin typeface="Arial"/>
                <a:ea typeface="Arial"/>
                <a:cs typeface="Arial"/>
                <a:sym typeface="Arial"/>
              </a:rPr>
              <a:t>l</a:t>
            </a:r>
            <a:r>
              <a:rPr lang="en" sz="1600">
                <a:solidFill>
                  <a:srgbClr val="000000"/>
                </a:solidFill>
                <a:latin typeface="Arial"/>
                <a:ea typeface="Arial"/>
                <a:cs typeface="Arial"/>
                <a:sym typeface="Arial"/>
              </a:rPr>
              <a:t>A=I, is called as an orthogonal matrix. </a:t>
            </a:r>
            <a:r>
              <a:rPr lang="en"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rtl="0" algn="l">
              <a:spcBef>
                <a:spcPts val="1600"/>
              </a:spcBef>
              <a:spcAft>
                <a:spcPts val="0"/>
              </a:spcAft>
              <a:buNone/>
            </a:pPr>
            <a:r>
              <a:t/>
            </a:r>
            <a:endParaRPr sz="1700">
              <a:solidFill>
                <a:srgbClr val="000000"/>
              </a:solidFill>
              <a:latin typeface="Arial"/>
              <a:ea typeface="Arial"/>
              <a:cs typeface="Arial"/>
              <a:sym typeface="Arial"/>
            </a:endParaRPr>
          </a:p>
          <a:p>
            <a:pPr indent="0" lvl="0" marL="0" rtl="0" algn="l">
              <a:spcBef>
                <a:spcPts val="1200"/>
              </a:spcBef>
              <a:spcAft>
                <a:spcPts val="0"/>
              </a:spcAft>
              <a:buNone/>
            </a:pPr>
            <a:r>
              <a:rPr lang="en" sz="1700">
                <a:solidFill>
                  <a:srgbClr val="000000"/>
                </a:solidFill>
                <a:latin typeface="Arial"/>
                <a:ea typeface="Arial"/>
                <a:cs typeface="Arial"/>
                <a:sym typeface="Arial"/>
              </a:rPr>
              <a:t>Example:       </a:t>
            </a:r>
            <a:r>
              <a:rPr lang="en"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457200" rtl="0" algn="l">
              <a:spcBef>
                <a:spcPts val="1200"/>
              </a:spcBef>
              <a:spcAft>
                <a:spcPts val="1600"/>
              </a:spcAft>
              <a:buNone/>
            </a:pPr>
            <a:r>
              <a:t/>
            </a:r>
            <a:endParaRPr sz="2400">
              <a:latin typeface="Arial"/>
              <a:ea typeface="Arial"/>
              <a:cs typeface="Arial"/>
              <a:sym typeface="Arial"/>
            </a:endParaRPr>
          </a:p>
        </p:txBody>
      </p:sp>
      <p:pic>
        <p:nvPicPr>
          <p:cNvPr id="123" name="Google Shape;123;p28"/>
          <p:cNvPicPr preferRelativeResize="0"/>
          <p:nvPr/>
        </p:nvPicPr>
        <p:blipFill>
          <a:blip r:embed="rId3">
            <a:alphaModFix/>
          </a:blip>
          <a:stretch>
            <a:fillRect/>
          </a:stretch>
        </p:blipFill>
        <p:spPr>
          <a:xfrm>
            <a:off x="1345450" y="3430075"/>
            <a:ext cx="1641150" cy="15032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2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u="sng">
                <a:latin typeface="Arial"/>
                <a:ea typeface="Arial"/>
                <a:cs typeface="Arial"/>
                <a:sym typeface="Arial"/>
              </a:rPr>
              <a:t>Properties of Orthogonal Matrix:</a:t>
            </a:r>
            <a:r>
              <a:rPr lang="en">
                <a:latin typeface="Arial"/>
                <a:ea typeface="Arial"/>
                <a:cs typeface="Arial"/>
                <a:sym typeface="Arial"/>
              </a:rPr>
              <a:t> • The dot product of any two such column or row vectors is always zero and their length is 1 i.e. they are unit vectors. </a:t>
            </a:r>
            <a:endParaRPr>
              <a:latin typeface="Arial"/>
              <a:ea typeface="Arial"/>
              <a:cs typeface="Arial"/>
              <a:sym typeface="Arial"/>
            </a:endParaRPr>
          </a:p>
          <a:p>
            <a:pPr indent="0" lvl="0" marL="0" rtl="0" algn="l">
              <a:spcBef>
                <a:spcPts val="1600"/>
              </a:spcBef>
              <a:spcAft>
                <a:spcPts val="0"/>
              </a:spcAft>
              <a:buNone/>
            </a:pPr>
            <a:r>
              <a:rPr lang="en">
                <a:latin typeface="Arial"/>
                <a:ea typeface="Arial"/>
                <a:cs typeface="Arial"/>
                <a:sym typeface="Arial"/>
              </a:rPr>
              <a:t>• All of the vectors are orthogonal and independent to each other and hence they also form a basis for the respective vector space. </a:t>
            </a:r>
            <a:endParaRPr>
              <a:latin typeface="Arial"/>
              <a:ea typeface="Arial"/>
              <a:cs typeface="Arial"/>
              <a:sym typeface="Arial"/>
            </a:endParaRPr>
          </a:p>
          <a:p>
            <a:pPr indent="0" lvl="0" marL="0" rtl="0" algn="l">
              <a:spcBef>
                <a:spcPts val="1600"/>
              </a:spcBef>
              <a:spcAft>
                <a:spcPts val="0"/>
              </a:spcAft>
              <a:buNone/>
            </a:pPr>
            <a:r>
              <a:rPr lang="en">
                <a:latin typeface="Arial"/>
                <a:ea typeface="Arial"/>
                <a:cs typeface="Arial"/>
                <a:sym typeface="Arial"/>
              </a:rPr>
              <a:t>• The transpose of the orthogonal matrix is its inverse. Hence, QQT = QT Q = I and the inverse QT is also an orthogonal matrix. </a:t>
            </a:r>
            <a:endParaRPr>
              <a:latin typeface="Arial"/>
              <a:ea typeface="Arial"/>
              <a:cs typeface="Arial"/>
              <a:sym typeface="Arial"/>
            </a:endParaRPr>
          </a:p>
          <a:p>
            <a:pPr indent="0" lvl="0" marL="0" rtl="0" algn="l">
              <a:spcBef>
                <a:spcPts val="1600"/>
              </a:spcBef>
              <a:spcAft>
                <a:spcPts val="1600"/>
              </a:spcAft>
              <a:buNone/>
            </a:pPr>
            <a:r>
              <a:rPr lang="en">
                <a:latin typeface="Arial"/>
                <a:ea typeface="Arial"/>
                <a:cs typeface="Arial"/>
                <a:sym typeface="Arial"/>
              </a:rPr>
              <a:t>• Determinant of an orthogonal matrix is always either 1 or -1.</a:t>
            </a:r>
            <a:endParaRPr>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30"/>
          <p:cNvSpPr txBox="1"/>
          <p:nvPr/>
        </p:nvSpPr>
        <p:spPr>
          <a:xfrm>
            <a:off x="87150" y="420450"/>
            <a:ext cx="8969700" cy="3743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2400" u="sng">
                <a:solidFill>
                  <a:schemeClr val="accent3"/>
                </a:solidFill>
              </a:rPr>
              <a:t>2)</a:t>
            </a:r>
            <a:r>
              <a:rPr b="1" lang="en" sz="2400" u="sng">
                <a:solidFill>
                  <a:schemeClr val="accent3"/>
                </a:solidFill>
              </a:rPr>
              <a:t>Positive definite matrix</a:t>
            </a:r>
            <a:r>
              <a:rPr lang="en" sz="2400">
                <a:solidFill>
                  <a:schemeClr val="accent3"/>
                </a:solidFill>
              </a:rPr>
              <a:t>:</a:t>
            </a:r>
            <a:endParaRPr sz="2400">
              <a:solidFill>
                <a:schemeClr val="accent3"/>
              </a:solidFill>
            </a:endParaRPr>
          </a:p>
          <a:p>
            <a:pPr indent="0" lvl="0" marL="0" rtl="0" algn="l">
              <a:lnSpc>
                <a:spcPct val="115000"/>
              </a:lnSpc>
              <a:spcBef>
                <a:spcPts val="1600"/>
              </a:spcBef>
              <a:spcAft>
                <a:spcPts val="0"/>
              </a:spcAft>
              <a:buNone/>
            </a:pPr>
            <a:r>
              <a:rPr lang="en" sz="1800">
                <a:solidFill>
                  <a:schemeClr val="accent3"/>
                </a:solidFill>
              </a:rPr>
              <a:t>A positive definite matrix is a matrix in which all its eigenvalues are positive and is symmetric</a:t>
            </a:r>
            <a:r>
              <a:rPr lang="en" sz="1700">
                <a:solidFill>
                  <a:schemeClr val="accent3"/>
                </a:solidFill>
              </a:rPr>
              <a:t>.</a:t>
            </a:r>
            <a:endParaRPr sz="1700">
              <a:solidFill>
                <a:schemeClr val="accent3"/>
              </a:solidFill>
            </a:endParaRPr>
          </a:p>
          <a:p>
            <a:pPr indent="0" lvl="0" marL="0" rtl="0" algn="l">
              <a:lnSpc>
                <a:spcPct val="115000"/>
              </a:lnSpc>
              <a:spcBef>
                <a:spcPts val="1200"/>
              </a:spcBef>
              <a:spcAft>
                <a:spcPts val="0"/>
              </a:spcAft>
              <a:buNone/>
            </a:pPr>
            <a:r>
              <a:rPr lang="en" sz="1700">
                <a:solidFill>
                  <a:schemeClr val="accent3"/>
                </a:solidFill>
              </a:rPr>
              <a:t>                     	 </a:t>
            </a:r>
            <a:endParaRPr sz="1700">
              <a:solidFill>
                <a:schemeClr val="accent3"/>
              </a:solidFill>
            </a:endParaRPr>
          </a:p>
          <a:p>
            <a:pPr indent="0" lvl="0" marL="0" rtl="0" algn="l">
              <a:lnSpc>
                <a:spcPct val="115000"/>
              </a:lnSpc>
              <a:spcBef>
                <a:spcPts val="1600"/>
              </a:spcBef>
              <a:spcAft>
                <a:spcPts val="0"/>
              </a:spcAft>
              <a:buNone/>
            </a:pPr>
            <a:r>
              <a:rPr lang="en" sz="1700">
                <a:solidFill>
                  <a:schemeClr val="accent3"/>
                </a:solidFill>
              </a:rPr>
              <a:t>  Example:       </a:t>
            </a:r>
            <a:endParaRPr sz="1700">
              <a:solidFill>
                <a:schemeClr val="accent3"/>
              </a:solidFill>
            </a:endParaRPr>
          </a:p>
          <a:p>
            <a:pPr indent="0" lvl="0" marL="0" rtl="0" algn="l">
              <a:lnSpc>
                <a:spcPct val="115000"/>
              </a:lnSpc>
              <a:spcBef>
                <a:spcPts val="1200"/>
              </a:spcBef>
              <a:spcAft>
                <a:spcPts val="0"/>
              </a:spcAft>
              <a:buNone/>
            </a:pPr>
            <a:r>
              <a:rPr lang="en" sz="1700">
                <a:solidFill>
                  <a:schemeClr val="accent3"/>
                </a:solidFill>
              </a:rPr>
              <a:t>               	        </a:t>
            </a:r>
            <a:endParaRPr sz="1700">
              <a:solidFill>
                <a:schemeClr val="accent3"/>
              </a:solidFill>
            </a:endParaRPr>
          </a:p>
          <a:p>
            <a:pPr indent="0" lvl="0" marL="0" rtl="0" algn="l">
              <a:lnSpc>
                <a:spcPct val="115000"/>
              </a:lnSpc>
              <a:spcBef>
                <a:spcPts val="1200"/>
              </a:spcBef>
              <a:spcAft>
                <a:spcPts val="0"/>
              </a:spcAft>
              <a:buNone/>
            </a:pPr>
            <a:r>
              <a:t/>
            </a:r>
            <a:endParaRPr sz="1700">
              <a:solidFill>
                <a:schemeClr val="accent3"/>
              </a:solidFill>
            </a:endParaRPr>
          </a:p>
          <a:p>
            <a:pPr indent="0" lvl="0" marL="0" rtl="0" algn="l">
              <a:lnSpc>
                <a:spcPct val="115000"/>
              </a:lnSpc>
              <a:spcBef>
                <a:spcPts val="1600"/>
              </a:spcBef>
              <a:spcAft>
                <a:spcPts val="1600"/>
              </a:spcAft>
              <a:buNone/>
            </a:pPr>
            <a:r>
              <a:t/>
            </a:r>
            <a:endParaRPr/>
          </a:p>
        </p:txBody>
      </p:sp>
      <p:pic>
        <p:nvPicPr>
          <p:cNvPr id="134" name="Google Shape;134;p30"/>
          <p:cNvPicPr preferRelativeResize="0"/>
          <p:nvPr/>
        </p:nvPicPr>
        <p:blipFill>
          <a:blip r:embed="rId3">
            <a:alphaModFix/>
          </a:blip>
          <a:stretch>
            <a:fillRect/>
          </a:stretch>
        </p:blipFill>
        <p:spPr>
          <a:xfrm>
            <a:off x="1583700" y="1534275"/>
            <a:ext cx="2687800" cy="30346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31"/>
          <p:cNvSpPr txBox="1"/>
          <p:nvPr/>
        </p:nvSpPr>
        <p:spPr>
          <a:xfrm>
            <a:off x="70075" y="462500"/>
            <a:ext cx="9144000" cy="374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100" u="sng"/>
              <a:t>Properties of positive definite matrix:</a:t>
            </a:r>
            <a:endParaRPr b="1" sz="2100" u="sng"/>
          </a:p>
          <a:p>
            <a:pPr indent="0" lvl="0" marL="0" rtl="0" algn="l">
              <a:spcBef>
                <a:spcPts val="0"/>
              </a:spcBef>
              <a:spcAft>
                <a:spcPts val="0"/>
              </a:spcAft>
              <a:buNone/>
            </a:pPr>
            <a:r>
              <a:t/>
            </a:r>
            <a:endParaRPr b="1" sz="2100" u="sng"/>
          </a:p>
          <a:p>
            <a:pPr indent="0" lvl="0" marL="0" rtl="0" algn="l">
              <a:spcBef>
                <a:spcPts val="0"/>
              </a:spcBef>
              <a:spcAft>
                <a:spcPts val="0"/>
              </a:spcAft>
              <a:buNone/>
            </a:pPr>
            <a:r>
              <a:rPr lang="en" sz="2100"/>
              <a:t> • Scaling: If M is a positive definite and r &gt; 0 is a real number then rM is a positive definite. </a:t>
            </a:r>
            <a:endParaRPr sz="2100"/>
          </a:p>
          <a:p>
            <a:pPr indent="0" lvl="0" marL="0" rtl="0" algn="l">
              <a:spcBef>
                <a:spcPts val="0"/>
              </a:spcBef>
              <a:spcAft>
                <a:spcPts val="0"/>
              </a:spcAft>
              <a:buNone/>
            </a:pPr>
            <a:r>
              <a:t/>
            </a:r>
            <a:endParaRPr sz="2100"/>
          </a:p>
          <a:p>
            <a:pPr indent="0" lvl="0" marL="0" rtl="0" algn="l">
              <a:spcBef>
                <a:spcPts val="0"/>
              </a:spcBef>
              <a:spcAft>
                <a:spcPts val="0"/>
              </a:spcAft>
              <a:buNone/>
            </a:pPr>
            <a:r>
              <a:rPr lang="en" sz="2100"/>
              <a:t>• Addition: If M and N are positive definite, then the sum M + N is also positive definite. </a:t>
            </a:r>
            <a:endParaRPr sz="2100"/>
          </a:p>
          <a:p>
            <a:pPr indent="0" lvl="0" marL="0" rtl="0" algn="l">
              <a:spcBef>
                <a:spcPts val="0"/>
              </a:spcBef>
              <a:spcAft>
                <a:spcPts val="0"/>
              </a:spcAft>
              <a:buNone/>
            </a:pPr>
            <a:r>
              <a:t/>
            </a:r>
            <a:endParaRPr sz="2100"/>
          </a:p>
          <a:p>
            <a:pPr indent="0" lvl="0" marL="0" rtl="0" algn="l">
              <a:spcBef>
                <a:spcPts val="0"/>
              </a:spcBef>
              <a:spcAft>
                <a:spcPts val="0"/>
              </a:spcAft>
              <a:buNone/>
            </a:pPr>
            <a:r>
              <a:rPr lang="en" sz="2100"/>
              <a:t>• Multiplication: If M and N are positive definite, then the products MNM and NMN are also positive definite. If MN = NM, then MN is also positive definite.</a:t>
            </a:r>
            <a:endParaRPr sz="21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3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SVD</a:t>
            </a:r>
            <a:endParaRPr b="1"/>
          </a:p>
        </p:txBody>
      </p:sp>
      <p:sp>
        <p:nvSpPr>
          <p:cNvPr id="145" name="Google Shape;145;p3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61950" lvl="0" marL="457200" rtl="0" algn="l">
              <a:spcBef>
                <a:spcPts val="1200"/>
              </a:spcBef>
              <a:spcAft>
                <a:spcPts val="0"/>
              </a:spcAft>
              <a:buClr>
                <a:srgbClr val="000000"/>
              </a:buClr>
              <a:buSzPts val="2100"/>
              <a:buFont typeface="Arial"/>
              <a:buChar char="●"/>
            </a:pPr>
            <a:r>
              <a:rPr lang="en" sz="2100">
                <a:solidFill>
                  <a:srgbClr val="000000"/>
                </a:solidFill>
                <a:latin typeface="Arial"/>
                <a:ea typeface="Arial"/>
                <a:cs typeface="Arial"/>
                <a:sym typeface="Arial"/>
              </a:rPr>
              <a:t>SVD is a linear matrix transformation that is used to compress images. </a:t>
            </a:r>
            <a:endParaRPr sz="2100">
              <a:solidFill>
                <a:srgbClr val="000000"/>
              </a:solidFill>
              <a:latin typeface="Arial"/>
              <a:ea typeface="Arial"/>
              <a:cs typeface="Arial"/>
              <a:sym typeface="Arial"/>
            </a:endParaRPr>
          </a:p>
          <a:p>
            <a:pPr indent="-361950" lvl="0" marL="457200" rtl="0" algn="l">
              <a:spcBef>
                <a:spcPts val="0"/>
              </a:spcBef>
              <a:spcAft>
                <a:spcPts val="0"/>
              </a:spcAft>
              <a:buClr>
                <a:srgbClr val="000000"/>
              </a:buClr>
              <a:buSzPts val="2100"/>
              <a:buFont typeface="Arial"/>
              <a:buChar char="●"/>
            </a:pPr>
            <a:r>
              <a:rPr lang="en" sz="2100">
                <a:solidFill>
                  <a:srgbClr val="000000"/>
                </a:solidFill>
                <a:latin typeface="Arial"/>
                <a:ea typeface="Arial"/>
                <a:cs typeface="Arial"/>
                <a:sym typeface="Arial"/>
              </a:rPr>
              <a:t>Singular Value Decomposition is a linear image matrix transformation in which an image matrix is decomposed into 3 matrices.</a:t>
            </a:r>
            <a:endParaRPr sz="2100">
              <a:solidFill>
                <a:srgbClr val="000000"/>
              </a:solidFill>
              <a:latin typeface="Arial"/>
              <a:ea typeface="Arial"/>
              <a:cs typeface="Arial"/>
              <a:sym typeface="Arial"/>
            </a:endParaRPr>
          </a:p>
          <a:p>
            <a:pPr indent="-361950" lvl="0" marL="457200" rtl="0" algn="l">
              <a:spcBef>
                <a:spcPts val="0"/>
              </a:spcBef>
              <a:spcAft>
                <a:spcPts val="0"/>
              </a:spcAft>
              <a:buClr>
                <a:srgbClr val="000000"/>
              </a:buClr>
              <a:buSzPts val="2100"/>
              <a:buFont typeface="Arial"/>
              <a:buChar char="●"/>
            </a:pPr>
            <a:r>
              <a:rPr lang="en" sz="2100">
                <a:solidFill>
                  <a:srgbClr val="000000"/>
                </a:solidFill>
                <a:latin typeface="Arial"/>
                <a:ea typeface="Arial"/>
                <a:cs typeface="Arial"/>
                <a:sym typeface="Arial"/>
              </a:rPr>
              <a:t> SVD represents an image matrix as the product of three matrices U, Σ, and V</a:t>
            </a:r>
            <a:r>
              <a:rPr baseline="30000" lang="en" sz="2100">
                <a:solidFill>
                  <a:srgbClr val="000000"/>
                </a:solidFill>
                <a:latin typeface="Arial"/>
                <a:ea typeface="Arial"/>
                <a:cs typeface="Arial"/>
                <a:sym typeface="Arial"/>
              </a:rPr>
              <a:t>T</a:t>
            </a:r>
            <a:r>
              <a:rPr lang="en" sz="2100">
                <a:solidFill>
                  <a:srgbClr val="000000"/>
                </a:solidFill>
                <a:latin typeface="Arial"/>
                <a:ea typeface="Arial"/>
                <a:cs typeface="Arial"/>
                <a:sym typeface="Arial"/>
              </a:rPr>
              <a:t>, where U and V are orthogonal matrices and Σ is a diagonal matrix.</a:t>
            </a:r>
            <a:endParaRPr sz="2100">
              <a:solidFill>
                <a:srgbClr val="000000"/>
              </a:solidFill>
              <a:latin typeface="Arial"/>
              <a:ea typeface="Arial"/>
              <a:cs typeface="Arial"/>
              <a:sym typeface="Arial"/>
            </a:endParaRPr>
          </a:p>
          <a:p>
            <a:pPr indent="0" lvl="0" marL="457200" rtl="0" algn="l">
              <a:spcBef>
                <a:spcPts val="1200"/>
              </a:spcBef>
              <a:spcAft>
                <a:spcPts val="1600"/>
              </a:spcAft>
              <a:buNone/>
            </a:pPr>
            <a:r>
              <a:t/>
            </a:r>
            <a:endParaRPr sz="28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3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Arial"/>
              <a:buChar char="●"/>
            </a:pPr>
            <a:r>
              <a:rPr lang="en">
                <a:latin typeface="Arial"/>
                <a:ea typeface="Arial"/>
                <a:cs typeface="Arial"/>
                <a:sym typeface="Arial"/>
              </a:rPr>
              <a:t>Let A be any m × n matrix. SVD is the factorization of A into UΣV</a:t>
            </a:r>
            <a:r>
              <a:rPr baseline="30000" lang="en">
                <a:latin typeface="Arial"/>
                <a:ea typeface="Arial"/>
                <a:cs typeface="Arial"/>
                <a:sym typeface="Arial"/>
              </a:rPr>
              <a:t> T</a:t>
            </a:r>
            <a:r>
              <a:rPr lang="en">
                <a:latin typeface="Arial"/>
                <a:ea typeface="Arial"/>
                <a:cs typeface="Arial"/>
                <a:sym typeface="Arial"/>
              </a:rPr>
              <a:t> , where U and V are orthonormal matrices.</a:t>
            </a:r>
            <a:endParaRPr>
              <a:latin typeface="Arial"/>
              <a:ea typeface="Arial"/>
              <a:cs typeface="Arial"/>
              <a:sym typeface="Arial"/>
            </a:endParaRPr>
          </a:p>
          <a:p>
            <a:pPr indent="-342900" lvl="0" marL="457200" rtl="0" algn="l">
              <a:spcBef>
                <a:spcPts val="0"/>
              </a:spcBef>
              <a:spcAft>
                <a:spcPts val="0"/>
              </a:spcAft>
              <a:buSzPts val="1800"/>
              <a:buFont typeface="Arial"/>
              <a:buChar char="●"/>
            </a:pPr>
            <a:r>
              <a:rPr lang="en">
                <a:latin typeface="Arial"/>
                <a:ea typeface="Arial"/>
                <a:cs typeface="Arial"/>
                <a:sym typeface="Arial"/>
              </a:rPr>
              <a:t> Σ is a diagonal matrix comprised of the singular values of A. </a:t>
            </a:r>
            <a:endParaRPr>
              <a:latin typeface="Arial"/>
              <a:ea typeface="Arial"/>
              <a:cs typeface="Arial"/>
              <a:sym typeface="Arial"/>
            </a:endParaRPr>
          </a:p>
          <a:p>
            <a:pPr indent="-342900" lvl="0" marL="457200" rtl="0" algn="l">
              <a:spcBef>
                <a:spcPts val="0"/>
              </a:spcBef>
              <a:spcAft>
                <a:spcPts val="0"/>
              </a:spcAft>
              <a:buSzPts val="1800"/>
              <a:buFont typeface="Arial"/>
              <a:buChar char="●"/>
            </a:pPr>
            <a:r>
              <a:rPr lang="en">
                <a:latin typeface="Arial"/>
                <a:ea typeface="Arial"/>
                <a:cs typeface="Arial"/>
                <a:sym typeface="Arial"/>
              </a:rPr>
              <a:t>The singular values σ1 &gt; · · · &gt; σn &gt; 0 appear in descending order along the main diagonal of Σ. The numbers σ 2 1 ≥ · · · &gt; σ 2 n are the eigenvalues of AA</a:t>
            </a:r>
            <a:r>
              <a:rPr baseline="30000" lang="en">
                <a:latin typeface="Arial"/>
                <a:ea typeface="Arial"/>
                <a:cs typeface="Arial"/>
                <a:sym typeface="Arial"/>
              </a:rPr>
              <a:t>T</a:t>
            </a:r>
            <a:r>
              <a:rPr lang="en">
                <a:latin typeface="Arial"/>
                <a:ea typeface="Arial"/>
                <a:cs typeface="Arial"/>
                <a:sym typeface="Arial"/>
              </a:rPr>
              <a:t> and A</a:t>
            </a:r>
            <a:r>
              <a:rPr baseline="30000" lang="en">
                <a:latin typeface="Arial"/>
                <a:ea typeface="Arial"/>
                <a:cs typeface="Arial"/>
                <a:sym typeface="Arial"/>
              </a:rPr>
              <a:t>T</a:t>
            </a:r>
            <a:r>
              <a:rPr lang="en">
                <a:latin typeface="Arial"/>
                <a:ea typeface="Arial"/>
                <a:cs typeface="Arial"/>
                <a:sym typeface="Arial"/>
              </a:rPr>
              <a:t> A.</a:t>
            </a:r>
            <a:endParaRPr>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FF5252"/>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